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4"/>
    <p:sldMasterId id="2147484106" r:id="rId5"/>
    <p:sldMasterId id="2147484124" r:id="rId6"/>
    <p:sldMasterId id="2147484197" r:id="rId7"/>
    <p:sldMasterId id="2147484230" r:id="rId8"/>
    <p:sldMasterId id="2147484370" r:id="rId9"/>
  </p:sldMasterIdLst>
  <p:notesMasterIdLst>
    <p:notesMasterId r:id="rId15"/>
  </p:notesMasterIdLst>
  <p:handoutMasterIdLst>
    <p:handoutMasterId r:id="rId16"/>
  </p:handoutMasterIdLst>
  <p:sldIdLst>
    <p:sldId id="1255" r:id="rId10"/>
    <p:sldId id="1253" r:id="rId11"/>
    <p:sldId id="1239" r:id="rId12"/>
    <p:sldId id="1248" r:id="rId13"/>
    <p:sldId id="1254" r:id="rId14"/>
  </p:sldIdLst>
  <p:sldSz cx="9144000" cy="6858000" type="screen4x3"/>
  <p:notesSz cx="6797675" cy="9926638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pos="2653" userDrawn="1">
          <p15:clr>
            <a:srgbClr val="A4A3A4"/>
          </p15:clr>
        </p15:guide>
        <p15:guide id="5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2F1"/>
    <a:srgbClr val="FFE028"/>
    <a:srgbClr val="006600"/>
    <a:srgbClr val="BB0000"/>
    <a:srgbClr val="000000"/>
    <a:srgbClr val="DDD7D8"/>
    <a:srgbClr val="2D327D"/>
    <a:srgbClr val="EB0000"/>
    <a:srgbClr val="D70000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0BC1EB-9EC1-4461-A79D-5547F4957FD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20BC1EB-9EC1-4461-A79D-5547F4957FDC}" styleName="SBB - Table sty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2" autoAdjust="0"/>
    <p:restoredTop sz="94637" autoAdjust="0"/>
  </p:normalViewPr>
  <p:slideViewPr>
    <p:cSldViewPr showGuides="1">
      <p:cViewPr varScale="1">
        <p:scale>
          <a:sx n="120" d="100"/>
          <a:sy n="120" d="100"/>
        </p:scale>
        <p:origin x="1194" y="96"/>
      </p:cViewPr>
      <p:guideLst>
        <p:guide orient="horz" pos="436"/>
        <p:guide orient="horz" pos="935"/>
        <p:guide orient="horz" pos="1071"/>
        <p:guide pos="2653"/>
        <p:guide pos="5556"/>
      </p:guideLst>
    </p:cSldViewPr>
  </p:slideViewPr>
  <p:outlineViewPr>
    <p:cViewPr>
      <p:scale>
        <a:sx n="33" d="100"/>
        <a:sy n="33" d="100"/>
      </p:scale>
      <p:origin x="0" y="35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1" d="100"/>
          <a:sy n="101" d="100"/>
        </p:scale>
        <p:origin x="-29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5325952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CH" sz="1000">
                <a:latin typeface="Arial" pitchFamily="34" charset="0"/>
                <a:cs typeface="Arial" pitchFamily="34" charset="0"/>
              </a:rPr>
              <a:t>SBB • Division • Abteilung oder Bereich • DD.MM.YY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25951" y="9428583"/>
            <a:ext cx="147015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2DED1-F8B4-4F1C-8138-4199465CB85B}" type="slidenum">
              <a:rPr lang="en-US" sz="1000" smtClean="0">
                <a:latin typeface="Arial" pitchFamily="34" charset="0"/>
                <a:cs typeface="Arial" pitchFamily="34" charset="0"/>
              </a:rPr>
              <a:t>‹Nr.›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711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46FB891-B5AD-4CB7-9221-FAE4F4F9EC53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5968323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SBB • Division • Abteilung oder Bereich • DD.MM.YY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11072" y="9428583"/>
            <a:ext cx="68503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8ED26404-58E8-4486-905C-9BBBD7B83F8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028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t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tif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5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tif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6.bin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tif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7.bin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tif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tif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t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t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tif"/><Relationship Id="rId5" Type="http://schemas.openxmlformats.org/officeDocument/2006/relationships/image" Target="../media/image6.emf"/><Relationship Id="rId4" Type="http://schemas.openxmlformats.org/officeDocument/2006/relationships/oleObject" Target="../embeddings/oleObject22.bin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tif"/><Relationship Id="rId5" Type="http://schemas.openxmlformats.org/officeDocument/2006/relationships/image" Target="../media/image6.emf"/><Relationship Id="rId4" Type="http://schemas.openxmlformats.org/officeDocument/2006/relationships/oleObject" Target="../embeddings/oleObject23.bin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tif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.bin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tif"/><Relationship Id="rId5" Type="http://schemas.openxmlformats.org/officeDocument/2006/relationships/image" Target="../media/image6.emf"/><Relationship Id="rId4" Type="http://schemas.openxmlformats.org/officeDocument/2006/relationships/oleObject" Target="../embeddings/oleObject25.bin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t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7.bin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8.bin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.tif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9.bin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tif"/><Relationship Id="rId5" Type="http://schemas.openxmlformats.org/officeDocument/2006/relationships/image" Target="../media/image6.emf"/><Relationship Id="rId4" Type="http://schemas.openxmlformats.org/officeDocument/2006/relationships/oleObject" Target="../embeddings/oleObject30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tif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.bin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tif"/><Relationship Id="rId5" Type="http://schemas.openxmlformats.org/officeDocument/2006/relationships/image" Target="../media/image6.emf"/><Relationship Id="rId4" Type="http://schemas.openxmlformats.org/officeDocument/2006/relationships/oleObject" Target="../embeddings/oleObject3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tif"/><Relationship Id="rId5" Type="http://schemas.openxmlformats.org/officeDocument/2006/relationships/image" Target="../media/image6.emf"/><Relationship Id="rId4" Type="http://schemas.openxmlformats.org/officeDocument/2006/relationships/oleObject" Target="../embeddings/oleObject33.bin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4.bin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6.bin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7.bin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3.bin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4.bin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5.bin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6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7.bin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9.bin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1.bin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2.bin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3.bin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4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tif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56.bin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7.bin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8.bin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9.bin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0.bin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t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t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t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t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t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t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tif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pPr/>
              <a:t>‹Nr.›</a:t>
            </a:fld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5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454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sfolie 2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8" name="LogoInternational" hidden="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11" name="LogoSBB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722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sfolie 3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5" name="LogoInternational" hidden="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6" name="LogoCargo" hidden="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930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9" name="LogoInternational" hidden="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11" name="LogoSBB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162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haltsfolie 1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6" name="LogoInternational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9" y="382869"/>
            <a:ext cx="3023992" cy="220972"/>
          </a:xfrm>
          <a:prstGeom prst="rect">
            <a:avLst/>
          </a:prstGeom>
        </p:spPr>
      </p:pic>
      <p:pic>
        <p:nvPicPr>
          <p:cNvPr id="8" name="LogoCargo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82804"/>
            <a:ext cx="2616871" cy="221101"/>
          </a:xfrm>
          <a:prstGeom prst="rect">
            <a:avLst/>
          </a:prstGeom>
        </p:spPr>
      </p:pic>
      <p:pic>
        <p:nvPicPr>
          <p:cNvPr id="9" name="LogoSBB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50" y="382074"/>
            <a:ext cx="2016663" cy="2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278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haltsfolie 2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5" name="LogoInternational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9" y="382869"/>
            <a:ext cx="3023992" cy="220972"/>
          </a:xfrm>
          <a:prstGeom prst="rect">
            <a:avLst/>
          </a:prstGeom>
        </p:spPr>
      </p:pic>
      <p:pic>
        <p:nvPicPr>
          <p:cNvPr id="6" name="LogoCargo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82804"/>
            <a:ext cx="2616871" cy="221101"/>
          </a:xfrm>
          <a:prstGeom prst="rect">
            <a:avLst/>
          </a:prstGeom>
        </p:spPr>
      </p:pic>
      <p:pic>
        <p:nvPicPr>
          <p:cNvPr id="7" name="LogoSBB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50" y="382074"/>
            <a:ext cx="2016663" cy="2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865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haltsfolie 3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5" name="LogoInternational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9" y="382869"/>
            <a:ext cx="3023992" cy="220972"/>
          </a:xfrm>
          <a:prstGeom prst="rect">
            <a:avLst/>
          </a:prstGeom>
        </p:spPr>
      </p:pic>
      <p:pic>
        <p:nvPicPr>
          <p:cNvPr id="6" name="LogoCargo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82804"/>
            <a:ext cx="2616871" cy="221101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50" y="382074"/>
            <a:ext cx="2016663" cy="2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559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chlussfolie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5" name="LogoInternational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9" y="382869"/>
            <a:ext cx="3023992" cy="220972"/>
          </a:xfrm>
          <a:prstGeom prst="rect">
            <a:avLst/>
          </a:prstGeom>
        </p:spPr>
      </p:pic>
      <p:pic>
        <p:nvPicPr>
          <p:cNvPr id="6" name="LogoCargo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82804"/>
            <a:ext cx="2616871" cy="221101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50" y="382074"/>
            <a:ext cx="2016663" cy="2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780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r breit un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Doppelbildfolie.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656000"/>
            <a:ext cx="5796000" cy="48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2807842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Hider"/>
          <p:cNvSpPr/>
          <p:nvPr userDrawn="1"/>
        </p:nvSpPr>
        <p:spPr bwMode="white">
          <a:xfrm>
            <a:off x="3448" y="1340768"/>
            <a:ext cx="9144000" cy="5517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4653136"/>
            <a:ext cx="9144000" cy="2204864"/>
          </a:xfrm>
          <a:prstGeom prst="rect">
            <a:avLst/>
          </a:prstGeom>
          <a:solidFill>
            <a:srgbClr val="2D3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1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6048752"/>
            <a:ext cx="8065266" cy="2462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Formatvorlage des Untertitelmasters durch Klicken bearbeiten</a:t>
            </a:r>
            <a:endParaRPr lang="de-CH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28000"/>
            <a:ext cx="9144000" cy="3671887"/>
          </a:xfrm>
        </p:spPr>
        <p:txBody>
          <a:bodyPr anchor="ctr" anchorCtr="1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de-CH" dirty="0"/>
              <a:t>Klicken Sie hier, um ein Bild einzufügen.</a:t>
            </a:r>
          </a:p>
        </p:txBody>
      </p:sp>
    </p:spTree>
    <p:extLst>
      <p:ext uri="{BB962C8B-B14F-4D97-AF65-F5344CB8AC3E}">
        <p14:creationId xmlns:p14="http://schemas.microsoft.com/office/powerpoint/2010/main" val="19290624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Hider"/>
          <p:cNvSpPr/>
          <p:nvPr userDrawn="1"/>
        </p:nvSpPr>
        <p:spPr bwMode="white">
          <a:xfrm>
            <a:off x="3448" y="1340768"/>
            <a:ext cx="9144000" cy="5517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1" baseline="0"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2"/>
            <a:ext cx="8065266" cy="2462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</p:spTree>
    <p:extLst>
      <p:ext uri="{BB962C8B-B14F-4D97-AF65-F5344CB8AC3E}">
        <p14:creationId xmlns:p14="http://schemas.microsoft.com/office/powerpoint/2010/main" val="242413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9328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LogoSBB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190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7214435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Hider"/>
          <p:cNvSpPr/>
          <p:nvPr userDrawn="1"/>
        </p:nvSpPr>
        <p:spPr bwMode="white">
          <a:xfrm>
            <a:off x="395536" y="1556792"/>
            <a:ext cx="8460464" cy="50040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040" y="1844824"/>
            <a:ext cx="8060110" cy="4392464"/>
          </a:xfrm>
        </p:spPr>
        <p:txBody>
          <a:bodyPr anchor="t">
            <a:noAutofit/>
          </a:bodyPr>
          <a:lstStyle>
            <a:lvl1pPr algn="l">
              <a:lnSpc>
                <a:spcPts val="6800"/>
              </a:lnSpc>
              <a:defRPr sz="6400" b="1" cap="none" baseline="0"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Kapiteltitel neutral…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16404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Hider"/>
          <p:cNvSpPr/>
          <p:nvPr userDrawn="1"/>
        </p:nvSpPr>
        <p:spPr bwMode="white">
          <a:xfrm>
            <a:off x="395536" y="1556792"/>
            <a:ext cx="8460464" cy="50040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656000"/>
            <a:ext cx="9144000" cy="4860000"/>
          </a:xfrm>
          <a:prstGeom prst="rect">
            <a:avLst/>
          </a:prstGeom>
          <a:solidFill>
            <a:srgbClr val="2D3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040" y="1844824"/>
            <a:ext cx="8060110" cy="4392464"/>
          </a:xfrm>
        </p:spPr>
        <p:txBody>
          <a:bodyPr anchor="t">
            <a:noAutofit/>
          </a:bodyPr>
          <a:lstStyle>
            <a:lvl1pPr algn="l">
              <a:lnSpc>
                <a:spcPts val="6800"/>
              </a:lnSpc>
              <a:defRPr sz="6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Kapiteltitel in blau…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19116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Hider"/>
          <p:cNvSpPr/>
          <p:nvPr userDrawn="1"/>
        </p:nvSpPr>
        <p:spPr bwMode="white">
          <a:xfrm>
            <a:off x="395536" y="1556792"/>
            <a:ext cx="8460464" cy="50040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656000"/>
            <a:ext cx="9144000" cy="48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040" y="1844824"/>
            <a:ext cx="8060110" cy="4392464"/>
          </a:xfrm>
        </p:spPr>
        <p:txBody>
          <a:bodyPr anchor="t">
            <a:noAutofit/>
          </a:bodyPr>
          <a:lstStyle>
            <a:lvl1pPr algn="l">
              <a:lnSpc>
                <a:spcPts val="6800"/>
              </a:lnSpc>
              <a:defRPr sz="6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… oder Kapiteltitel in rot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34521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schmal und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Doppelbildfolie.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348000" y="1656000"/>
            <a:ext cx="5796000" cy="48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656000"/>
            <a:ext cx="3240000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noProof="0" dirty="0"/>
              <a:t>Klicken Sie hier, um ein Bild einzufügen.</a:t>
            </a:r>
          </a:p>
        </p:txBody>
      </p:sp>
    </p:spTree>
    <p:extLst>
      <p:ext uri="{BB962C8B-B14F-4D97-AF65-F5344CB8AC3E}">
        <p14:creationId xmlns:p14="http://schemas.microsoft.com/office/powerpoint/2010/main" val="7809253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Hider"/>
          <p:cNvSpPr/>
          <p:nvPr userDrawn="1"/>
        </p:nvSpPr>
        <p:spPr bwMode="white">
          <a:xfrm>
            <a:off x="395536" y="1556792"/>
            <a:ext cx="8460464" cy="50040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516000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8252179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Hider"/>
          <p:cNvSpPr/>
          <p:nvPr userDrawn="1"/>
        </p:nvSpPr>
        <p:spPr bwMode="white">
          <a:xfrm>
            <a:off x="395536" y="1556792"/>
            <a:ext cx="8460464" cy="50040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1466996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618257"/>
            <a:ext cx="3960440" cy="123111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27615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618257"/>
            <a:ext cx="3960440" cy="123111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01315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 breit un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Doppelbildfolie.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656000"/>
            <a:ext cx="5796000" cy="48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618257"/>
            <a:ext cx="3960440" cy="123111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0703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53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schmal und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Doppelbildfolie.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348000" y="1656000"/>
            <a:ext cx="5796000" cy="48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656000"/>
            <a:ext cx="3240000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noProof="0" dirty="0"/>
              <a:t>Klicken Sie hier, um ein Bild einzufügen.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618257"/>
            <a:ext cx="3960440" cy="123111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95026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Hider"/>
          <p:cNvSpPr/>
          <p:nvPr userDrawn="1"/>
        </p:nvSpPr>
        <p:spPr bwMode="white">
          <a:xfrm>
            <a:off x="395536" y="1556792"/>
            <a:ext cx="8460464" cy="50040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516000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618257"/>
            <a:ext cx="3960440" cy="123111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88780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International" hidden="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7" name="LogoCargo" hidden="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2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sfoli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33737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nhaltsfolie 3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5" name="LogoInternational" hidden="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6" name="LogoCargo" hidden="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04531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Kapiteltext hat maximal 7 Zeilen.</a:t>
            </a:r>
          </a:p>
        </p:txBody>
      </p:sp>
    </p:spTree>
    <p:extLst>
      <p:ext uri="{BB962C8B-B14F-4D97-AF65-F5344CB8AC3E}">
        <p14:creationId xmlns:p14="http://schemas.microsoft.com/office/powerpoint/2010/main" val="23865361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Text hat max. 6 Zeilen.</a:t>
            </a:r>
          </a:p>
        </p:txBody>
      </p:sp>
    </p:spTree>
    <p:extLst>
      <p:ext uri="{BB962C8B-B14F-4D97-AF65-F5344CB8AC3E}">
        <p14:creationId xmlns:p14="http://schemas.microsoft.com/office/powerpoint/2010/main" val="22235084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Inhaltsfolie 1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Text hat max. 6 Zeilen.</a:t>
            </a:r>
          </a:p>
        </p:txBody>
      </p:sp>
      <p:pic>
        <p:nvPicPr>
          <p:cNvPr id="6" name="LogoInternational" hidden="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9" y="382869"/>
            <a:ext cx="3023992" cy="220972"/>
          </a:xfrm>
          <a:prstGeom prst="rect">
            <a:avLst/>
          </a:prstGeom>
        </p:spPr>
      </p:pic>
      <p:pic>
        <p:nvPicPr>
          <p:cNvPr id="8" name="LogoCargo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82804"/>
            <a:ext cx="2616871" cy="221101"/>
          </a:xfrm>
          <a:prstGeom prst="rect">
            <a:avLst/>
          </a:prstGeom>
        </p:spPr>
      </p:pic>
      <p:pic>
        <p:nvPicPr>
          <p:cNvPr id="11" name="Bild 10" descr="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50" y="368295"/>
            <a:ext cx="2044697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0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Inhaltsfolie 2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Test ein. Es sind auch mehrere Zeilen möglich.</a:t>
            </a:r>
          </a:p>
        </p:txBody>
      </p:sp>
      <p:pic>
        <p:nvPicPr>
          <p:cNvPr id="5" name="LogoInternational" hidden="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9" y="382869"/>
            <a:ext cx="3023992" cy="220972"/>
          </a:xfrm>
          <a:prstGeom prst="rect">
            <a:avLst/>
          </a:prstGeom>
        </p:spPr>
      </p:pic>
      <p:pic>
        <p:nvPicPr>
          <p:cNvPr id="6" name="LogoCargo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82804"/>
            <a:ext cx="2616871" cy="221101"/>
          </a:xfrm>
          <a:prstGeom prst="rect">
            <a:avLst/>
          </a:prstGeom>
        </p:spPr>
      </p:pic>
      <p:pic>
        <p:nvPicPr>
          <p:cNvPr id="10" name="Bild 9" descr="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50" y="368295"/>
            <a:ext cx="2044697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44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Inhaltsfolie 3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5" name="LogoInternational" hidden="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9" y="382869"/>
            <a:ext cx="3023992" cy="220972"/>
          </a:xfrm>
          <a:prstGeom prst="rect">
            <a:avLst/>
          </a:prstGeom>
        </p:spPr>
      </p:pic>
      <p:pic>
        <p:nvPicPr>
          <p:cNvPr id="6" name="LogoCargo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82804"/>
            <a:ext cx="2616871" cy="221101"/>
          </a:xfrm>
          <a:prstGeom prst="rect">
            <a:avLst/>
          </a:prstGeom>
        </p:spPr>
      </p:pic>
      <p:pic>
        <p:nvPicPr>
          <p:cNvPr id="10" name="Bild 9" descr="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50" y="368295"/>
            <a:ext cx="2044697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0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02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</a:t>
            </a:r>
          </a:p>
        </p:txBody>
      </p:sp>
    </p:spTree>
    <p:extLst>
      <p:ext uri="{BB962C8B-B14F-4D97-AF65-F5344CB8AC3E}">
        <p14:creationId xmlns:p14="http://schemas.microsoft.com/office/powerpoint/2010/main" val="4934744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chlussfolie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</a:t>
            </a:r>
          </a:p>
        </p:txBody>
      </p:sp>
      <p:pic>
        <p:nvPicPr>
          <p:cNvPr id="5" name="LogoInternational" hidden="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9" y="382869"/>
            <a:ext cx="3023992" cy="220972"/>
          </a:xfrm>
          <a:prstGeom prst="rect">
            <a:avLst/>
          </a:prstGeom>
        </p:spPr>
      </p:pic>
      <p:pic>
        <p:nvPicPr>
          <p:cNvPr id="6" name="LogoCargo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82804"/>
            <a:ext cx="2616871" cy="221101"/>
          </a:xfrm>
          <a:prstGeom prst="rect">
            <a:avLst/>
          </a:prstGeom>
        </p:spPr>
      </p:pic>
      <p:pic>
        <p:nvPicPr>
          <p:cNvPr id="10" name="Bild 9" descr="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50" y="368295"/>
            <a:ext cx="2044697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29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990600"/>
            <a:ext cx="8064500" cy="440214"/>
          </a:xfrm>
        </p:spPr>
        <p:txBody>
          <a:bodyPr/>
          <a:lstStyle/>
          <a:p>
            <a:r>
              <a:rPr lang="de-DE" b="0" dirty="0">
                <a:solidFill>
                  <a:schemeClr val="accent6"/>
                </a:solidFill>
              </a:rPr>
              <a:t>Projektbildfolie mit Legende – Titel nur einzeilig.</a:t>
            </a:r>
            <a:endParaRPr lang="de-CH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50" y="1692000"/>
            <a:ext cx="8064500" cy="4260850"/>
          </a:xfrm>
        </p:spPr>
        <p:txBody>
          <a:bodyPr anchor="ctr" anchorCtr="0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de-DE" noProof="0" dirty="0"/>
              <a:t>Klicken Sie hier, </a:t>
            </a:r>
            <a:br>
              <a:rPr lang="de-DE" noProof="0" dirty="0"/>
            </a:br>
            <a:r>
              <a:rPr lang="de-DE" noProof="0" dirty="0"/>
              <a:t>um ein Bild zu platzieren</a:t>
            </a:r>
            <a:endParaRPr lang="de-CH" noProof="0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r">
              <a:defRPr/>
            </a:pPr>
            <a:r>
              <a:rPr lang="de-CH" sz="600">
                <a:solidFill>
                  <a:srgbClr val="000000"/>
                </a:solidFill>
                <a:cs typeface="Arial" pitchFamily="34" charset="0"/>
              </a:rPr>
              <a:t>SBB • Division • Abteilung oder Bereich • DD.MM.YY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defRPr/>
            </a:pPr>
            <a:fld id="{5E115662-413A-4888-B9BC-797CDE14544F}" type="slidenum">
              <a:rPr lang="de-CH" sz="600" b="1">
                <a:solidFill>
                  <a:srgbClr val="000000"/>
                </a:solidFill>
                <a:cs typeface="Arial" pitchFamily="34" charset="0"/>
              </a:rPr>
              <a:pPr algn="r">
                <a:defRPr/>
              </a:pPr>
              <a:t>‹Nr.›</a:t>
            </a:fld>
            <a:endParaRPr lang="de-CH" sz="600" b="1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860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Inhaltsfolie 1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12" name="LogoSBB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864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Inhaltsfolie 2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8" name="LogoInternational" hidden="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11" name="LogoSBB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340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Inhaltsfolie 3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5" name="LogoInternational" hidden="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6" name="LogoCargo" hidden="1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371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chlussfolie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9" name="LogoInternational" hidden="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11" name="LogoSBB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002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0354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454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0354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72046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0354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687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926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0354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28467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6049953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91105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0354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62815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Inhaltsfolie 1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12" name="LogoSBB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0354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19953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sfoli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0354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81150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sfoli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0354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94437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Inhaltsfolie 3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5" name="LogoInternational" hidden="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6" name="LogoCargo" hidden="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0354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36773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0354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80498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0354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657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120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9" t="-428"/>
          <a:stretch/>
        </p:blipFill>
        <p:spPr bwMode="auto">
          <a:xfrm>
            <a:off x="-526211" y="776909"/>
            <a:ext cx="9670212" cy="426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18713812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Inhaltsfolie 1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12" name="LogoSBB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177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Inhaltsfolie 2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8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11" name="LogoSBB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489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Inhaltsfolie 3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5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6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225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chlussfolie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9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11" name="LogoSBB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9083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chlussfolie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International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9" y="382869"/>
            <a:ext cx="3023992" cy="220972"/>
          </a:xfrm>
          <a:prstGeom prst="rect">
            <a:avLst/>
          </a:prstGeom>
        </p:spPr>
      </p:pic>
      <p:pic>
        <p:nvPicPr>
          <p:cNvPr id="6" name="LogoCar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82804"/>
            <a:ext cx="2616871" cy="22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262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55576" y="2132856"/>
            <a:ext cx="3896533" cy="4176464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normAutofit/>
          </a:bodyPr>
          <a:lstStyle/>
          <a:p>
            <a:endParaRPr lang="de-CH" sz="1400" dirty="0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922996" y="2132856"/>
            <a:ext cx="3896533" cy="4176464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normAutofit/>
          </a:bodyPr>
          <a:lstStyle/>
          <a:p>
            <a:endParaRPr lang="de-CH" sz="1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7584" y="2276872"/>
            <a:ext cx="3816424" cy="4867200"/>
          </a:xfrm>
        </p:spPr>
        <p:txBody>
          <a:bodyPr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003105" y="2276872"/>
            <a:ext cx="3816424" cy="4867200"/>
          </a:xfrm>
        </p:spPr>
        <p:txBody>
          <a:bodyPr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55576" y="1772816"/>
            <a:ext cx="3889375" cy="288147"/>
          </a:xfrm>
          <a:solidFill>
            <a:schemeClr val="accent3"/>
          </a:solidFill>
        </p:spPr>
        <p:txBody>
          <a:bodyPr lIns="108000" tIns="36000" rIns="108000" bIns="36000">
            <a:sp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Head setzen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931097" y="1772816"/>
            <a:ext cx="3889375" cy="288147"/>
          </a:xfrm>
          <a:solidFill>
            <a:schemeClr val="accent3"/>
          </a:solidFill>
        </p:spPr>
        <p:txBody>
          <a:bodyPr lIns="108000" tIns="36000" rIns="108000" bIns="36000">
            <a:sp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Head setzen</a:t>
            </a:r>
          </a:p>
        </p:txBody>
      </p:sp>
    </p:spTree>
    <p:extLst>
      <p:ext uri="{BB962C8B-B14F-4D97-AF65-F5344CB8AC3E}">
        <p14:creationId xmlns:p14="http://schemas.microsoft.com/office/powerpoint/2010/main" val="42382047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</p:spTree>
    <p:extLst>
      <p:ext uri="{BB962C8B-B14F-4D97-AF65-F5344CB8AC3E}">
        <p14:creationId xmlns:p14="http://schemas.microsoft.com/office/powerpoint/2010/main" val="15837291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0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24832810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hal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83948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277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halts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5578941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</p:spTree>
    <p:extLst>
      <p:ext uri="{BB962C8B-B14F-4D97-AF65-F5344CB8AC3E}">
        <p14:creationId xmlns:p14="http://schemas.microsoft.com/office/powerpoint/2010/main" val="40271094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755576" y="1484784"/>
            <a:ext cx="2520000" cy="1872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3419872" y="1484784"/>
            <a:ext cx="2520000" cy="1872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6084168" y="1484784"/>
            <a:ext cx="2520000" cy="1872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319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-wei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4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764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/>
          <a:lstStyle/>
          <a:p>
            <a:r>
              <a:rPr lang="de-CH"/>
              <a:t>SBB • Konzern • SBB Consulting • 04.06.2018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2596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256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042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/>
          <a:lstStyle/>
          <a:p>
            <a:r>
              <a:rPr lang="de-CH"/>
              <a:t>SBB • Konzern • SBB Consulting • 04.06.2018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103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17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48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10" name="LogoSBB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3248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3888358" cy="4867200"/>
          </a:xfrm>
        </p:spPr>
        <p:txBody>
          <a:bodyPr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  <p:pic>
        <p:nvPicPr>
          <p:cNvPr id="7" name="LogoSBB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930481" y="1657425"/>
            <a:ext cx="3888358" cy="4867200"/>
          </a:xfrm>
        </p:spPr>
        <p:txBody>
          <a:bodyPr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924808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7" name="LogoSBB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031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9905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021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871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LogoSBB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212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127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9170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85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Topkaderarbeitskreis vom 11./12.01.2019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LogoSB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363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230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6426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33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onz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6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230438"/>
            <a:ext cx="80645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>
              <a:defRPr/>
            </a:pPr>
            <a:endParaRPr lang="de-CH" sz="1600" kern="0" dirty="0">
              <a:solidFill>
                <a:srgbClr val="000000"/>
              </a:solidFill>
            </a:endParaRPr>
          </a:p>
        </p:txBody>
      </p:sp>
      <p:pic>
        <p:nvPicPr>
          <p:cNvPr id="8" name="LogoSBB">
            <a:extLst>
              <a:ext uri="{FF2B5EF4-FFF2-40B4-BE49-F238E27FC236}">
                <a16:creationId xmlns:a16="http://schemas.microsoft.com/office/drawing/2014/main" id="{C480932F-6F20-408D-A412-881D96EBD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621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/>
              <a:t>Die Textfolie.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755900" y="2222856"/>
            <a:ext cx="8064000" cy="4320000"/>
          </a:xfrm>
        </p:spPr>
        <p:txBody>
          <a:bodyPr>
            <a:noAutofit/>
          </a:bodyPr>
          <a:lstStyle/>
          <a:p>
            <a:endParaRPr lang="de-CH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755650" y="1980000"/>
            <a:ext cx="8064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CH" noProof="0"/>
              <a:t>Inhalt, Unit, Zeit, Quelle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83061E0-79B6-4A44-B758-8D0E921CE372}"/>
              </a:ext>
            </a:extLst>
          </p:cNvPr>
          <p:cNvSpPr/>
          <p:nvPr userDrawn="1"/>
        </p:nvSpPr>
        <p:spPr>
          <a:xfrm>
            <a:off x="8521350" y="6618257"/>
            <a:ext cx="298800" cy="1224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/>
          <a:p>
            <a:pPr algn="r"/>
            <a:fld id="{553A951D-0F12-409F-AF6D-63C84B060942}" type="slidenum">
              <a:rPr lang="de-CH" sz="600" b="1" smtClean="0">
                <a:latin typeface="SBB Light" pitchFamily="2" charset="0"/>
              </a:rPr>
              <a:t>‹Nr.›</a:t>
            </a:fld>
            <a:endParaRPr lang="de-CH" sz="600" b="1" dirty="0">
              <a:latin typeface="SBB Light" pitchFamily="2" charset="0"/>
            </a:endParaRPr>
          </a:p>
        </p:txBody>
      </p:sp>
      <p:pic>
        <p:nvPicPr>
          <p:cNvPr id="10" name="LogoSBB">
            <a:extLst>
              <a:ext uri="{FF2B5EF4-FFF2-40B4-BE49-F238E27FC236}">
                <a16:creationId xmlns:a16="http://schemas.microsoft.com/office/drawing/2014/main" id="{88441523-E5D8-4509-B813-607552EA8A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693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241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27" name="Content Placeholder 4"/>
          <p:cNvSpPr>
            <a:spLocks noGrp="1"/>
          </p:cNvSpPr>
          <p:nvPr>
            <p:ph sz="quarter" idx="26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8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755650" y="1980000"/>
            <a:ext cx="8064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56150" y="2628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5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3563650" y="241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52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3563650" y="2628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53" name="Content Placeholder 4"/>
          <p:cNvSpPr>
            <a:spLocks noGrp="1"/>
          </p:cNvSpPr>
          <p:nvPr>
            <p:ph sz="quarter" idx="31" hasCustomPrompt="1"/>
          </p:nvPr>
        </p:nvSpPr>
        <p:spPr>
          <a:xfrm>
            <a:off x="6371650" y="241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5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371650" y="2628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55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756150" y="4500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56" name="Textplatzhalter 6"/>
          <p:cNvSpPr>
            <a:spLocks noGrp="1"/>
          </p:cNvSpPr>
          <p:nvPr>
            <p:ph type="body" sz="quarter" idx="34" hasCustomPrompt="1"/>
          </p:nvPr>
        </p:nvSpPr>
        <p:spPr>
          <a:xfrm>
            <a:off x="756150" y="4716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57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3563650" y="4500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58" name="Textplatzhalter 6"/>
          <p:cNvSpPr>
            <a:spLocks noGrp="1"/>
          </p:cNvSpPr>
          <p:nvPr>
            <p:ph type="body" sz="quarter" idx="36" hasCustomPrompt="1"/>
          </p:nvPr>
        </p:nvSpPr>
        <p:spPr>
          <a:xfrm>
            <a:off x="3563650" y="4716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59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6371650" y="4500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60" name="Textplatzhalter 6"/>
          <p:cNvSpPr>
            <a:spLocks noGrp="1"/>
          </p:cNvSpPr>
          <p:nvPr>
            <p:ph type="body" sz="quarter" idx="38" hasCustomPrompt="1"/>
          </p:nvPr>
        </p:nvSpPr>
        <p:spPr>
          <a:xfrm>
            <a:off x="6371650" y="4716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pic>
        <p:nvPicPr>
          <p:cNvPr id="19" name="LogoSBB">
            <a:extLst>
              <a:ext uri="{FF2B5EF4-FFF2-40B4-BE49-F238E27FC236}">
                <a16:creationId xmlns:a16="http://schemas.microsoft.com/office/drawing/2014/main" id="{04222871-13B3-450B-886A-EACA8DD56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2603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755650" y="1980000"/>
            <a:ext cx="8064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  <p:pic>
        <p:nvPicPr>
          <p:cNvPr id="7" name="LogoSBB">
            <a:extLst>
              <a:ext uri="{FF2B5EF4-FFF2-40B4-BE49-F238E27FC236}">
                <a16:creationId xmlns:a16="http://schemas.microsoft.com/office/drawing/2014/main" id="{B52BA3C5-E6A2-417A-93D6-C8564BE4D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1628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LogoSBB">
            <a:extLst>
              <a:ext uri="{FF2B5EF4-FFF2-40B4-BE49-F238E27FC236}">
                <a16:creationId xmlns:a16="http://schemas.microsoft.com/office/drawing/2014/main" id="{839C9559-6336-4863-8CE1-9D636F891D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626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de-DE" sz="2400" b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1440000"/>
            <a:ext cx="3600000" cy="1602000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2400" b="1" dirty="0">
                <a:solidFill>
                  <a:schemeClr val="bg1"/>
                </a:solidFill>
                <a:ea typeface="+mj-ea"/>
              </a:defRPr>
            </a:lvl1pPr>
          </a:lstStyle>
          <a:p>
            <a:pPr lvl="0">
              <a:spcBef>
                <a:spcPct val="0"/>
              </a:spcBef>
            </a:pPr>
            <a:r>
              <a:rPr lang="de-CH" dirty="0"/>
              <a:t>Titel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3333600"/>
            <a:ext cx="3600000" cy="769441"/>
          </a:xfrm>
          <a:noFill/>
        </p:spPr>
        <p:txBody>
          <a:bodyPr wrap="square"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2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CH" dirty="0"/>
              <a:t>Thema</a:t>
            </a:r>
          </a:p>
          <a:p>
            <a:pPr marL="0" lvl="0"/>
            <a:r>
              <a:rPr lang="de-CH" dirty="0"/>
              <a:t>MMMM JJJJ</a:t>
            </a:r>
          </a:p>
        </p:txBody>
      </p:sp>
    </p:spTree>
    <p:extLst>
      <p:ext uri="{BB962C8B-B14F-4D97-AF65-F5344CB8AC3E}">
        <p14:creationId xmlns:p14="http://schemas.microsoft.com/office/powerpoint/2010/main" val="358347236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CH"/>
          </a:p>
        </p:txBody>
      </p:sp>
      <p:sp>
        <p:nvSpPr>
          <p:cNvPr id="2" name="Flowchart: Manual Input 1"/>
          <p:cNvSpPr/>
          <p:nvPr userDrawn="1"/>
        </p:nvSpPr>
        <p:spPr>
          <a:xfrm rot="5400000">
            <a:off x="2250000" y="2807999"/>
            <a:ext cx="1800000" cy="630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281 w 10000"/>
              <a:gd name="connsiteY0" fmla="*/ 0 h 10007"/>
              <a:gd name="connsiteX1" fmla="*/ 10000 w 10000"/>
              <a:gd name="connsiteY1" fmla="*/ 7 h 10007"/>
              <a:gd name="connsiteX2" fmla="*/ 10000 w 10000"/>
              <a:gd name="connsiteY2" fmla="*/ 10007 h 10007"/>
              <a:gd name="connsiteX3" fmla="*/ 0 w 10000"/>
              <a:gd name="connsiteY3" fmla="*/ 10007 h 10007"/>
              <a:gd name="connsiteX4" fmla="*/ 3281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3281" y="0"/>
                </a:moveTo>
                <a:lnTo>
                  <a:pt x="10000" y="7"/>
                </a:lnTo>
                <a:lnTo>
                  <a:pt x="10000" y="10007"/>
                </a:lnTo>
                <a:lnTo>
                  <a:pt x="0" y="10007"/>
                </a:lnTo>
                <a:lnTo>
                  <a:pt x="3281" y="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216000" tIns="108000" rIns="432000" bIns="144000" rtlCol="0" anchor="t" anchorCtr="0">
            <a:noAutofit/>
          </a:bodyPr>
          <a:lstStyle/>
          <a:p>
            <a:pPr lvl="0" indent="0" algn="ctr" eaLnBrk="1">
              <a:lnSpc>
                <a:spcPts val="2500"/>
              </a:lnSpc>
              <a:spcBef>
                <a:spcPts val="1000"/>
              </a:spcBef>
              <a:buClr>
                <a:srgbClr val="FF0000"/>
              </a:buClr>
              <a:buSzPct val="80000"/>
              <a:buFont typeface="Wingdings 3" pitchFamily="18" charset="2"/>
              <a:buNone/>
            </a:pPr>
            <a:endParaRPr lang="de-CH" sz="2400" b="1" noProof="0" dirty="0">
              <a:solidFill>
                <a:srgbClr val="FF000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5589240"/>
            <a:ext cx="5292120" cy="778928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2400" b="1" dirty="0">
                <a:solidFill>
                  <a:schemeClr val="bg1"/>
                </a:solidFill>
                <a:ea typeface="+mj-ea"/>
              </a:defRPr>
            </a:lvl1pPr>
          </a:lstStyle>
          <a:p>
            <a:pPr lvl="0">
              <a:spcBef>
                <a:spcPct val="0"/>
              </a:spcBef>
            </a:pPr>
            <a:r>
              <a:rPr lang="de-CH" dirty="0"/>
              <a:t>Titel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470651"/>
            <a:ext cx="5292120" cy="387350"/>
          </a:xfrm>
          <a:noFill/>
        </p:spPr>
        <p:txBody>
          <a:bodyPr wrap="square"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2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CH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316497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6" name="LogoSB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1840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Hider"/>
          <p:cNvSpPr/>
          <p:nvPr userDrawn="1"/>
        </p:nvSpPr>
        <p:spPr bwMode="white">
          <a:xfrm>
            <a:off x="3448" y="1340768"/>
            <a:ext cx="9144000" cy="5517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1" baseline="0"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2"/>
            <a:ext cx="8065266" cy="2462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</p:spTree>
    <p:extLst>
      <p:ext uri="{BB962C8B-B14F-4D97-AF65-F5344CB8AC3E}">
        <p14:creationId xmlns:p14="http://schemas.microsoft.com/office/powerpoint/2010/main" val="347732931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</p:spTree>
    <p:extLst>
      <p:ext uri="{BB962C8B-B14F-4D97-AF65-F5344CB8AC3E}">
        <p14:creationId xmlns:p14="http://schemas.microsoft.com/office/powerpoint/2010/main" val="351262339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 Tex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981200"/>
            <a:ext cx="8064500" cy="454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‒"/>
              <a:defRPr sz="18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/>
            </a:lvl5pPr>
            <a:lvl6pPr marL="62706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18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pic>
        <p:nvPicPr>
          <p:cNvPr id="4" name="LogoSBB">
            <a:extLst>
              <a:ext uri="{FF2B5EF4-FFF2-40B4-BE49-F238E27FC236}">
                <a16:creationId xmlns:a16="http://schemas.microsoft.com/office/drawing/2014/main" id="{1BEE0FC2-BC65-46EA-8A30-F99956622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372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äsentation Text gross und sch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087900" y="1981200"/>
            <a:ext cx="5400000" cy="4542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‒"/>
              <a:defRPr sz="18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/>
            </a:lvl5pPr>
            <a:lvl6pPr marL="62706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18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pic>
        <p:nvPicPr>
          <p:cNvPr id="4" name="LogoSBB">
            <a:extLst>
              <a:ext uri="{FF2B5EF4-FFF2-40B4-BE49-F238E27FC236}">
                <a16:creationId xmlns:a16="http://schemas.microsoft.com/office/drawing/2014/main" id="{F7862543-9CB8-4875-A503-1C5396583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99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 Text m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4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4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4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pic>
        <p:nvPicPr>
          <p:cNvPr id="5" name="LogoSBB">
            <a:extLst>
              <a:ext uri="{FF2B5EF4-FFF2-40B4-BE49-F238E27FC236}">
                <a16:creationId xmlns:a16="http://schemas.microsoft.com/office/drawing/2014/main" id="{4F4320E6-26C9-4E9F-A977-9D6338E96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732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 Tex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pic>
        <p:nvPicPr>
          <p:cNvPr id="4" name="LogoSBB">
            <a:extLst>
              <a:ext uri="{FF2B5EF4-FFF2-40B4-BE49-F238E27FC236}">
                <a16:creationId xmlns:a16="http://schemas.microsoft.com/office/drawing/2014/main" id="{552BE265-AB40-4391-815F-9C790F361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4191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paltenText m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656000"/>
            <a:ext cx="3600000" cy="4867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4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4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62706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4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20150" y="1656000"/>
            <a:ext cx="3600000" cy="4867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4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4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62706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4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pic>
        <p:nvPicPr>
          <p:cNvPr id="5" name="LogoSBB">
            <a:extLst>
              <a:ext uri="{FF2B5EF4-FFF2-40B4-BE49-F238E27FC236}">
                <a16:creationId xmlns:a16="http://schemas.microsoft.com/office/drawing/2014/main" id="{5D9AD48A-A087-457B-82AB-4FBD3C742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185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z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" name="LogoSBB">
            <a:extLst>
              <a:ext uri="{FF2B5EF4-FFF2-40B4-BE49-F238E27FC236}">
                <a16:creationId xmlns:a16="http://schemas.microsoft.com/office/drawing/2014/main" id="{4542841F-414D-4C1F-B3C6-4BF815D59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0231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nz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230438"/>
            <a:ext cx="80645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</a:t>
            </a:r>
            <a:r>
              <a:rPr lang="de-CH" noProof="0" dirty="0" err="1"/>
              <a:t>Ebenef</a:t>
            </a:r>
            <a:endParaRPr lang="de-CH" noProof="0" dirty="0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8" name="LogoSBB">
            <a:extLst>
              <a:ext uri="{FF2B5EF4-FFF2-40B4-BE49-F238E27FC236}">
                <a16:creationId xmlns:a16="http://schemas.microsoft.com/office/drawing/2014/main" id="{7B0EF506-81B4-4C0B-AA24-48C84686FA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4416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zep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230438"/>
            <a:ext cx="3600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220150" y="2230438"/>
            <a:ext cx="3600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pic>
        <p:nvPicPr>
          <p:cNvPr id="8" name="LogoSBB">
            <a:extLst>
              <a:ext uri="{FF2B5EF4-FFF2-40B4-BE49-F238E27FC236}">
                <a16:creationId xmlns:a16="http://schemas.microsoft.com/office/drawing/2014/main" id="{835EBAED-9010-4AD3-B7E8-38EA0276A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5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11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8" name="LogoSB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865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zept 2-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3600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230438"/>
            <a:ext cx="3600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360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5220150" y="1548000"/>
            <a:ext cx="3600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220150" y="2230438"/>
            <a:ext cx="3600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gray">
          <a:xfrm flipV="1">
            <a:off x="5220150" y="1980000"/>
            <a:ext cx="360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" name="LogoSBB">
            <a:extLst>
              <a:ext uri="{FF2B5EF4-FFF2-40B4-BE49-F238E27FC236}">
                <a16:creationId xmlns:a16="http://schemas.microsoft.com/office/drawing/2014/main" id="{5ABF7B2F-9440-404F-BBAC-D52C0D9315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005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zept -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230438"/>
            <a:ext cx="2448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563900" y="2230438"/>
            <a:ext cx="2448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372150" y="2230438"/>
            <a:ext cx="2448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292772370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zept - 3  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2448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230438"/>
            <a:ext cx="2448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24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563900" y="1548000"/>
            <a:ext cx="2448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63900" y="2230438"/>
            <a:ext cx="2448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gray">
          <a:xfrm flipV="1">
            <a:off x="3563900" y="1980000"/>
            <a:ext cx="24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372150" y="1548000"/>
            <a:ext cx="2448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372150" y="2230438"/>
            <a:ext cx="2448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7" name="Line 8"/>
          <p:cNvSpPr>
            <a:spLocks noChangeShapeType="1"/>
          </p:cNvSpPr>
          <p:nvPr userDrawn="1"/>
        </p:nvSpPr>
        <p:spPr bwMode="gray">
          <a:xfrm flipV="1">
            <a:off x="6372150" y="1980000"/>
            <a:ext cx="24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777840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zept 3 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800200"/>
            <a:ext cx="2448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230438"/>
            <a:ext cx="2448000" cy="4320000"/>
          </a:xfr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2232000"/>
            <a:ext cx="24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563900" y="1800200"/>
            <a:ext cx="2448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63900" y="2230438"/>
            <a:ext cx="2448000" cy="4320000"/>
          </a:xfr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gray">
          <a:xfrm flipV="1">
            <a:off x="3563900" y="2232000"/>
            <a:ext cx="24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372150" y="1800200"/>
            <a:ext cx="2448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372150" y="2230438"/>
            <a:ext cx="2448000" cy="4320000"/>
          </a:xfr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7" name="Line 8"/>
          <p:cNvSpPr>
            <a:spLocks noChangeShapeType="1"/>
          </p:cNvSpPr>
          <p:nvPr userDrawn="1"/>
        </p:nvSpPr>
        <p:spPr bwMode="gray">
          <a:xfrm flipV="1">
            <a:off x="6372150" y="2232000"/>
            <a:ext cx="24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380439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nzept -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230438"/>
            <a:ext cx="1800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0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0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0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843817" y="2230438"/>
            <a:ext cx="1800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0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0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0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31984" y="2230438"/>
            <a:ext cx="1800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0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0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0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020150" y="2230438"/>
            <a:ext cx="1800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0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0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0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10805473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nzept - 4 Spalten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952000"/>
            <a:ext cx="1800000" cy="26028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0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0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0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843817" y="2952000"/>
            <a:ext cx="1800000" cy="26028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0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0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0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31984" y="2952000"/>
            <a:ext cx="1800000" cy="26028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0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0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0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020150" y="2952000"/>
            <a:ext cx="1800000" cy="26028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0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0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0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33409713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nzept - 4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230438"/>
            <a:ext cx="3600000" cy="180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220150" y="2230438"/>
            <a:ext cx="3600000" cy="180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55650" y="4356000"/>
            <a:ext cx="3600000" cy="180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220150" y="4356000"/>
            <a:ext cx="3600000" cy="180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374613364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zept 4 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3600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980000"/>
            <a:ext cx="3600000" cy="1800000"/>
          </a:xfr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360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5220150" y="1548000"/>
            <a:ext cx="3600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220150" y="1980000"/>
            <a:ext cx="3600000" cy="1800000"/>
          </a:xfr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gray">
          <a:xfrm flipV="1">
            <a:off x="5220150" y="1980000"/>
            <a:ext cx="360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56150" y="3960200"/>
            <a:ext cx="3600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650" y="4392000"/>
            <a:ext cx="3600000" cy="1800000"/>
          </a:xfr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7" name="Line 8"/>
          <p:cNvSpPr>
            <a:spLocks noChangeShapeType="1"/>
          </p:cNvSpPr>
          <p:nvPr userDrawn="1"/>
        </p:nvSpPr>
        <p:spPr bwMode="gray">
          <a:xfrm flipV="1">
            <a:off x="756150" y="4392000"/>
            <a:ext cx="360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5220150" y="3960200"/>
            <a:ext cx="3600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220150" y="4392000"/>
            <a:ext cx="3600000" cy="1800000"/>
          </a:xfr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20" name="Line 8"/>
          <p:cNvSpPr>
            <a:spLocks noChangeShapeType="1"/>
          </p:cNvSpPr>
          <p:nvPr userDrawn="1"/>
        </p:nvSpPr>
        <p:spPr bwMode="gray">
          <a:xfrm flipV="1">
            <a:off x="5220150" y="4392000"/>
            <a:ext cx="360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CH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13230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zept - 6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230438"/>
            <a:ext cx="2448000" cy="180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563900" y="2230438"/>
            <a:ext cx="2448000" cy="180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372150" y="2230438"/>
            <a:ext cx="2448000" cy="180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55650" y="4356000"/>
            <a:ext cx="2448000" cy="180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563900" y="4356000"/>
            <a:ext cx="2448000" cy="180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72150" y="4356000"/>
            <a:ext cx="2448000" cy="180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123585896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nzept 6 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2448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980000"/>
            <a:ext cx="2448000" cy="1800000"/>
          </a:xfr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24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563900" y="1548000"/>
            <a:ext cx="2448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63900" y="1980000"/>
            <a:ext cx="2448000" cy="1800000"/>
          </a:xfr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gray">
          <a:xfrm flipV="1">
            <a:off x="3563900" y="1980000"/>
            <a:ext cx="24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56150" y="3960200"/>
            <a:ext cx="2448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650" y="4392000"/>
            <a:ext cx="2448000" cy="1800000"/>
          </a:xfr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7" name="Line 8"/>
          <p:cNvSpPr>
            <a:spLocks noChangeShapeType="1"/>
          </p:cNvSpPr>
          <p:nvPr userDrawn="1"/>
        </p:nvSpPr>
        <p:spPr bwMode="gray">
          <a:xfrm flipV="1">
            <a:off x="756150" y="4392000"/>
            <a:ext cx="24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3563900" y="3960200"/>
            <a:ext cx="2448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563900" y="4392000"/>
            <a:ext cx="2448000" cy="1800000"/>
          </a:xfr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20" name="Line 8"/>
          <p:cNvSpPr>
            <a:spLocks noChangeShapeType="1"/>
          </p:cNvSpPr>
          <p:nvPr userDrawn="1"/>
        </p:nvSpPr>
        <p:spPr bwMode="gray">
          <a:xfrm flipV="1">
            <a:off x="3563900" y="4392000"/>
            <a:ext cx="24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6372150" y="1548000"/>
            <a:ext cx="2448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372150" y="1980000"/>
            <a:ext cx="2448000" cy="1800000"/>
          </a:xfr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23" name="Line 8"/>
          <p:cNvSpPr>
            <a:spLocks noChangeShapeType="1"/>
          </p:cNvSpPr>
          <p:nvPr userDrawn="1"/>
        </p:nvSpPr>
        <p:spPr bwMode="gray">
          <a:xfrm flipV="1">
            <a:off x="6372150" y="1980000"/>
            <a:ext cx="24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6372150" y="3960200"/>
            <a:ext cx="2448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72150" y="4392000"/>
            <a:ext cx="2448000" cy="1800000"/>
          </a:xfr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26" name="Line 8"/>
          <p:cNvSpPr>
            <a:spLocks noChangeShapeType="1"/>
          </p:cNvSpPr>
          <p:nvPr userDrawn="1"/>
        </p:nvSpPr>
        <p:spPr bwMode="gray">
          <a:xfrm flipV="1">
            <a:off x="6372150" y="4392000"/>
            <a:ext cx="24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7324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7080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755900" y="1981200"/>
            <a:ext cx="8064000" cy="4570800"/>
          </a:xfrm>
        </p:spPr>
        <p:txBody>
          <a:bodyPr>
            <a:no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350276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755900" y="2232000"/>
            <a:ext cx="8064000" cy="4320000"/>
          </a:xfrm>
        </p:spPr>
        <p:txBody>
          <a:bodyPr>
            <a:noAutofit/>
          </a:bodyPr>
          <a:lstStyle/>
          <a:p>
            <a:endParaRPr lang="de-CH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755650" y="1980000"/>
            <a:ext cx="8064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</p:spTree>
    <p:extLst>
      <p:ext uri="{BB962C8B-B14F-4D97-AF65-F5344CB8AC3E}">
        <p14:creationId xmlns:p14="http://schemas.microsoft.com/office/powerpoint/2010/main" val="377546357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755650" y="1980000"/>
            <a:ext cx="8064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</p:spTree>
    <p:extLst>
      <p:ext uri="{BB962C8B-B14F-4D97-AF65-F5344CB8AC3E}">
        <p14:creationId xmlns:p14="http://schemas.microsoft.com/office/powerpoint/2010/main" val="81372211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3600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360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755900" y="2232000"/>
            <a:ext cx="3600000" cy="4320000"/>
          </a:xfrm>
        </p:spPr>
        <p:txBody>
          <a:bodyPr>
            <a:noAutofit/>
          </a:bodyPr>
          <a:lstStyle/>
          <a:p>
            <a:endParaRPr lang="de-CH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755650" y="1980000"/>
            <a:ext cx="3600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5220150" y="1548000"/>
            <a:ext cx="3600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gray">
          <a:xfrm flipV="1">
            <a:off x="5220150" y="1980000"/>
            <a:ext cx="360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5220150" y="2232000"/>
            <a:ext cx="3600000" cy="4320000"/>
          </a:xfrm>
        </p:spPr>
        <p:txBody>
          <a:bodyPr>
            <a:noAutofit/>
          </a:bodyPr>
          <a:lstStyle/>
          <a:p>
            <a:endParaRPr lang="de-CH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5220150" y="1980000"/>
            <a:ext cx="3600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</p:spTree>
    <p:extLst>
      <p:ext uri="{BB962C8B-B14F-4D97-AF65-F5344CB8AC3E}">
        <p14:creationId xmlns:p14="http://schemas.microsoft.com/office/powerpoint/2010/main" val="195338542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2772000"/>
            <a:ext cx="3600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56150" y="2988000"/>
            <a:ext cx="3600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220150" y="2772000"/>
            <a:ext cx="3600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5220150" y="2988000"/>
            <a:ext cx="3600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755650" y="1980000"/>
            <a:ext cx="8064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</p:spTree>
    <p:extLst>
      <p:ext uri="{BB962C8B-B14F-4D97-AF65-F5344CB8AC3E}">
        <p14:creationId xmlns:p14="http://schemas.microsoft.com/office/powerpoint/2010/main" val="182529547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476000" y="277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476000" y="2988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652000" y="277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5652000" y="2988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755650" y="1980000"/>
            <a:ext cx="8064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</p:spTree>
    <p:extLst>
      <p:ext uri="{BB962C8B-B14F-4D97-AF65-F5344CB8AC3E}">
        <p14:creationId xmlns:p14="http://schemas.microsoft.com/office/powerpoint/2010/main" val="328096075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755650" y="1980000"/>
            <a:ext cx="8064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277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56150" y="2988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3563650" y="277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3563650" y="2988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31" hasCustomPrompt="1"/>
          </p:nvPr>
        </p:nvSpPr>
        <p:spPr>
          <a:xfrm>
            <a:off x="6371650" y="277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371650" y="2988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</p:spTree>
    <p:extLst>
      <p:ext uri="{BB962C8B-B14F-4D97-AF65-F5344CB8AC3E}">
        <p14:creationId xmlns:p14="http://schemas.microsoft.com/office/powerpoint/2010/main" val="292429165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755650" y="1980000"/>
            <a:ext cx="8064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277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3563650" y="277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31" hasCustomPrompt="1"/>
          </p:nvPr>
        </p:nvSpPr>
        <p:spPr>
          <a:xfrm>
            <a:off x="6371650" y="277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</p:spTree>
    <p:extLst>
      <p:ext uri="{BB962C8B-B14F-4D97-AF65-F5344CB8AC3E}">
        <p14:creationId xmlns:p14="http://schemas.microsoft.com/office/powerpoint/2010/main" val="25621091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755650" y="1980000"/>
            <a:ext cx="8064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2772000"/>
            <a:ext cx="1746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56150" y="2988000"/>
            <a:ext cx="1746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2861983" y="2772000"/>
            <a:ext cx="1746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861983" y="2988000"/>
            <a:ext cx="1746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31" hasCustomPrompt="1"/>
          </p:nvPr>
        </p:nvSpPr>
        <p:spPr>
          <a:xfrm>
            <a:off x="4967816" y="2772000"/>
            <a:ext cx="1746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967816" y="2988000"/>
            <a:ext cx="1746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7073650" y="2772000"/>
            <a:ext cx="1746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34" hasCustomPrompt="1"/>
          </p:nvPr>
        </p:nvSpPr>
        <p:spPr>
          <a:xfrm>
            <a:off x="7073650" y="2988000"/>
            <a:ext cx="1746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</p:spTree>
    <p:extLst>
      <p:ext uri="{BB962C8B-B14F-4D97-AF65-F5344CB8AC3E}">
        <p14:creationId xmlns:p14="http://schemas.microsoft.com/office/powerpoint/2010/main" val="36602302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755650" y="1980000"/>
            <a:ext cx="8064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2772000"/>
            <a:ext cx="1746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2861983" y="2772000"/>
            <a:ext cx="1746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31" hasCustomPrompt="1"/>
          </p:nvPr>
        </p:nvSpPr>
        <p:spPr>
          <a:xfrm>
            <a:off x="4967816" y="2772000"/>
            <a:ext cx="1746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7073650" y="2772000"/>
            <a:ext cx="1746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</p:spTree>
    <p:extLst>
      <p:ext uri="{BB962C8B-B14F-4D97-AF65-F5344CB8AC3E}">
        <p14:creationId xmlns:p14="http://schemas.microsoft.com/office/powerpoint/2010/main" val="213420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9420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2412000"/>
            <a:ext cx="3600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27" name="Content Placeholder 4"/>
          <p:cNvSpPr>
            <a:spLocks noGrp="1"/>
          </p:cNvSpPr>
          <p:nvPr>
            <p:ph sz="quarter" idx="26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8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755650" y="1980000"/>
            <a:ext cx="8064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56150" y="2628000"/>
            <a:ext cx="3600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5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220150" y="2412000"/>
            <a:ext cx="3600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52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5220150" y="2628000"/>
            <a:ext cx="3600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55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756150" y="4500000"/>
            <a:ext cx="3600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56" name="Textplatzhalter 6"/>
          <p:cNvSpPr>
            <a:spLocks noGrp="1"/>
          </p:cNvSpPr>
          <p:nvPr>
            <p:ph type="body" sz="quarter" idx="34" hasCustomPrompt="1"/>
          </p:nvPr>
        </p:nvSpPr>
        <p:spPr>
          <a:xfrm>
            <a:off x="756150" y="4716000"/>
            <a:ext cx="3600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57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5220150" y="4500000"/>
            <a:ext cx="3600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58" name="Textplatzhalter 6"/>
          <p:cNvSpPr>
            <a:spLocks noGrp="1"/>
          </p:cNvSpPr>
          <p:nvPr>
            <p:ph type="body" sz="quarter" idx="36" hasCustomPrompt="1"/>
          </p:nvPr>
        </p:nvSpPr>
        <p:spPr>
          <a:xfrm>
            <a:off x="5220150" y="4716000"/>
            <a:ext cx="3600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</p:spTree>
    <p:extLst>
      <p:ext uri="{BB962C8B-B14F-4D97-AF65-F5344CB8AC3E}">
        <p14:creationId xmlns:p14="http://schemas.microsoft.com/office/powerpoint/2010/main" val="138327566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241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27" name="Content Placeholder 4"/>
          <p:cNvSpPr>
            <a:spLocks noGrp="1"/>
          </p:cNvSpPr>
          <p:nvPr>
            <p:ph sz="quarter" idx="26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8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755650" y="1980000"/>
            <a:ext cx="8064000" cy="180000"/>
          </a:xfrm>
        </p:spPr>
        <p:txBody>
          <a:bodyPr tIns="1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de-CH" noProof="0" dirty="0"/>
              <a:t>Inhalt, Unit, Zeit, Quelle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56150" y="2628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5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3563650" y="241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52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3563650" y="2628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53" name="Content Placeholder 4"/>
          <p:cNvSpPr>
            <a:spLocks noGrp="1"/>
          </p:cNvSpPr>
          <p:nvPr>
            <p:ph sz="quarter" idx="31" hasCustomPrompt="1"/>
          </p:nvPr>
        </p:nvSpPr>
        <p:spPr>
          <a:xfrm>
            <a:off x="6371650" y="2412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5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371650" y="2628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55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756150" y="4500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56" name="Textplatzhalter 6"/>
          <p:cNvSpPr>
            <a:spLocks noGrp="1"/>
          </p:cNvSpPr>
          <p:nvPr>
            <p:ph type="body" sz="quarter" idx="34" hasCustomPrompt="1"/>
          </p:nvPr>
        </p:nvSpPr>
        <p:spPr>
          <a:xfrm>
            <a:off x="756150" y="4716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57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3563650" y="4500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58" name="Textplatzhalter 6"/>
          <p:cNvSpPr>
            <a:spLocks noGrp="1"/>
          </p:cNvSpPr>
          <p:nvPr>
            <p:ph type="body" sz="quarter" idx="36" hasCustomPrompt="1"/>
          </p:nvPr>
        </p:nvSpPr>
        <p:spPr>
          <a:xfrm>
            <a:off x="3563650" y="4716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  <p:sp>
        <p:nvSpPr>
          <p:cNvPr id="59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6371650" y="4500000"/>
            <a:ext cx="2448000" cy="21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CH" sz="1200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Chart Name</a:t>
            </a:r>
          </a:p>
        </p:txBody>
      </p:sp>
      <p:sp>
        <p:nvSpPr>
          <p:cNvPr id="60" name="Textplatzhalter 6"/>
          <p:cNvSpPr>
            <a:spLocks noGrp="1"/>
          </p:cNvSpPr>
          <p:nvPr>
            <p:ph type="body" sz="quarter" idx="38" hasCustomPrompt="1"/>
          </p:nvPr>
        </p:nvSpPr>
        <p:spPr>
          <a:xfrm>
            <a:off x="6371650" y="4716000"/>
            <a:ext cx="2448000" cy="18000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 lang="de-DE" sz="90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de-DE" dirty="0"/>
              <a:t>Inhalt, Unit, Zeit, Quelle</a:t>
            </a:r>
          </a:p>
        </p:txBody>
      </p:sp>
    </p:spTree>
    <p:extLst>
      <p:ext uri="{BB962C8B-B14F-4D97-AF65-F5344CB8AC3E}">
        <p14:creationId xmlns:p14="http://schemas.microsoft.com/office/powerpoint/2010/main" val="36048780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5" name="LogoSBB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0259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1" y="876302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51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  <p:pic>
        <p:nvPicPr>
          <p:cNvPr id="4" name="LogoCargo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2"/>
          <a:stretch/>
        </p:blipFill>
        <p:spPr>
          <a:xfrm>
            <a:off x="8176595" y="324000"/>
            <a:ext cx="64216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3544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79138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äsentation Tex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981200"/>
            <a:ext cx="8064500" cy="454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‒"/>
              <a:defRPr sz="18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/>
            </a:lvl5pPr>
            <a:lvl6pPr marL="62706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18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66553291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äsentation Text gross und sch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087900" y="1981200"/>
            <a:ext cx="5400000" cy="4542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‒"/>
              <a:defRPr sz="18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/>
            </a:lvl5pPr>
            <a:lvl6pPr marL="62706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18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233675707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äsentation Text m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4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4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4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387002956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äsentation Tex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305404602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SpaltenText m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656000"/>
            <a:ext cx="3600000" cy="4867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4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4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62706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4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20150" y="1656000"/>
            <a:ext cx="3600000" cy="4867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4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4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62706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4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2016865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Topkaderarbeitskreis vom 11./12.01.2019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10" name="LogoSB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5249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onz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611885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onz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230438"/>
            <a:ext cx="80645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</a:t>
            </a:r>
            <a:r>
              <a:rPr lang="de-CH" noProof="0" dirty="0" err="1"/>
              <a:t>Ebenef</a:t>
            </a:r>
            <a:endParaRPr lang="de-CH" noProof="0" dirty="0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414027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zep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230438"/>
            <a:ext cx="3600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8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220150" y="2230438"/>
            <a:ext cx="3600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420818886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zept 2-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56150" y="1548000"/>
            <a:ext cx="3600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692150"/>
            <a:ext cx="8064500" cy="738664"/>
          </a:xfrm>
          <a:noFill/>
        </p:spPr>
        <p:txBody>
          <a:bodyPr/>
          <a:lstStyle>
            <a:lvl1pPr>
              <a:defRPr sz="20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230438"/>
            <a:ext cx="3600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 flipV="1">
            <a:off x="756150" y="1980000"/>
            <a:ext cx="360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5220150" y="1548000"/>
            <a:ext cx="3600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220150" y="2230438"/>
            <a:ext cx="3600000" cy="43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200"/>
            </a:lvl2pPr>
            <a:lvl3pPr marL="361950" indent="-1841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  <a:defRPr sz="1200"/>
            </a:lvl3pPr>
            <a:lvl4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Char char=""/>
              <a:defRPr lang="de-CH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50850" indent="-1841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/>
            </a:lvl5pPr>
            <a:lvl6pPr marL="627063" indent="-176213">
              <a:spcBef>
                <a:spcPts val="0"/>
              </a:spcBef>
              <a:buFont typeface="Arial" panose="020B0604020202020204" pitchFamily="34" charset="0"/>
              <a:buChar char="‒"/>
              <a:defRPr sz="1200"/>
            </a:lvl6pPr>
          </a:lstStyle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Sechste Ebene</a:t>
            </a: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gray">
          <a:xfrm flipV="1">
            <a:off x="5220150" y="1980000"/>
            <a:ext cx="360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7777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LogoSB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2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Topkaderarbeitskreis vom 11./12.01.2019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Topkaderarbeitskreis vom 11./12.01.2019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pic>
        <p:nvPicPr>
          <p:cNvPr id="9" name="LogoSB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07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Topkaderarbeitskreis vom 11./12.01.2019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50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LogoSBB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48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  <p:pic>
        <p:nvPicPr>
          <p:cNvPr id="6" name="LogoSB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5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84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6" name="LogoSB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92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lie 2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71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11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6" name="LogoSB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40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mit Bild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8" name="LogoSB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69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pPr/>
              <a:t>‹Nr.›</a:t>
            </a:fld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91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69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53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98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5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75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10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38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  <a:endParaRPr lang="de-C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16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9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40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LogoSBB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72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85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23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4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6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23423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87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37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94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Topkaderarbeitskreis vom 11./12.01.2019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09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5288" y="1268414"/>
            <a:ext cx="8424862" cy="3603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8" y="404813"/>
            <a:ext cx="8424862" cy="720725"/>
          </a:xfrm>
          <a:noFill/>
        </p:spPr>
        <p:txBody>
          <a:bodyPr/>
          <a:lstStyle>
            <a:lvl1pPr>
              <a:defRPr sz="24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>
            <a:off x="395288" y="1628776"/>
            <a:ext cx="8424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81793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pPr/>
              <a:t>‹Nr.›</a:t>
            </a:fld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05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453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12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593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654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10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6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10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01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506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  <a:endParaRPr lang="de-C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552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37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375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LogoSBB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60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2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84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351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07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765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00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Topkaderarbeitskreis vom 11./12.01.2019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37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5288" y="1268414"/>
            <a:ext cx="8424862" cy="3603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0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b="1" dirty="0">
                <a:latin typeface="Arial"/>
                <a:cs typeface="Arial" charset="0"/>
              </a:defRPr>
            </a:lvl1pPr>
          </a:lstStyle>
          <a:p>
            <a:pPr marL="0" lvl="0"/>
            <a:r>
              <a:rPr lang="de-CH" dirty="0"/>
              <a:t>Untertitel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8" y="404813"/>
            <a:ext cx="8424862" cy="720725"/>
          </a:xfrm>
          <a:noFill/>
        </p:spPr>
        <p:txBody>
          <a:bodyPr/>
          <a:lstStyle>
            <a:lvl1pPr>
              <a:defRPr sz="2400"/>
            </a:lvl1pPr>
          </a:lstStyle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gray">
          <a:xfrm>
            <a:off x="395288" y="1628776"/>
            <a:ext cx="8424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rIns="18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75435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5" name="LogoSBB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600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pPr/>
              <a:t>‹Nr.›</a:t>
            </a:fld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64851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548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564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213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655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10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7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  <a:endParaRPr lang="de-C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36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698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 dirty="0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19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73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885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81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480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90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05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434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7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Topkaderarbeitskreis vom 11./12.01.2019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765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</p:spTree>
    <p:extLst>
      <p:ext uri="{BB962C8B-B14F-4D97-AF65-F5344CB8AC3E}">
        <p14:creationId xmlns:p14="http://schemas.microsoft.com/office/powerpoint/2010/main" val="41426585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34985389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1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6" name="LogoInternational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9" y="382869"/>
            <a:ext cx="3023992" cy="220972"/>
          </a:xfrm>
          <a:prstGeom prst="rect">
            <a:avLst/>
          </a:prstGeom>
        </p:spPr>
      </p:pic>
      <p:pic>
        <p:nvPicPr>
          <p:cNvPr id="8" name="LogoCar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82804"/>
            <a:ext cx="2616871" cy="221101"/>
          </a:xfrm>
          <a:prstGeom prst="rect">
            <a:avLst/>
          </a:prstGeom>
        </p:spPr>
      </p:pic>
      <p:pic>
        <p:nvPicPr>
          <p:cNvPr id="9" name="LogoSBB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50" y="382074"/>
            <a:ext cx="2016663" cy="2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809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21634230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2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5" name="LogoInternational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9" y="382869"/>
            <a:ext cx="3023992" cy="220972"/>
          </a:xfrm>
          <a:prstGeom prst="rect">
            <a:avLst/>
          </a:prstGeom>
        </p:spPr>
      </p:pic>
      <p:pic>
        <p:nvPicPr>
          <p:cNvPr id="6" name="LogoCar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82804"/>
            <a:ext cx="2616871" cy="221101"/>
          </a:xfrm>
          <a:prstGeom prst="rect">
            <a:avLst/>
          </a:prstGeom>
        </p:spPr>
      </p:pic>
      <p:pic>
        <p:nvPicPr>
          <p:cNvPr id="7" name="LogoSBB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50" y="382074"/>
            <a:ext cx="2016663" cy="2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47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42417016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3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5" name="LogoInternational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9" y="382869"/>
            <a:ext cx="3023992" cy="220972"/>
          </a:xfrm>
          <a:prstGeom prst="rect">
            <a:avLst/>
          </a:prstGeom>
        </p:spPr>
      </p:pic>
      <p:pic>
        <p:nvPicPr>
          <p:cNvPr id="6" name="LogoCar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82804"/>
            <a:ext cx="2616871" cy="221101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50" y="382074"/>
            <a:ext cx="2016663" cy="2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083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</p:spTree>
    <p:extLst>
      <p:ext uri="{BB962C8B-B14F-4D97-AF65-F5344CB8AC3E}">
        <p14:creationId xmlns:p14="http://schemas.microsoft.com/office/powerpoint/2010/main" val="34389666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5" name="LogoInternational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9" y="382869"/>
            <a:ext cx="3023992" cy="220972"/>
          </a:xfrm>
          <a:prstGeom prst="rect">
            <a:avLst/>
          </a:prstGeom>
        </p:spPr>
      </p:pic>
      <p:pic>
        <p:nvPicPr>
          <p:cNvPr id="6" name="LogoCar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82804"/>
            <a:ext cx="2616871" cy="221101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50" y="382074"/>
            <a:ext cx="2016663" cy="2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742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sfolie 1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12" name="LogoSBB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0955"/>
            <a:ext cx="2015934" cy="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4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19" Type="http://schemas.openxmlformats.org/officeDocument/2006/relationships/vmlDrawing" Target="../drawings/vmlDrawing4.v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21" Type="http://schemas.openxmlformats.org/officeDocument/2006/relationships/vmlDrawing" Target="../drawings/vmlDrawing6.v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oleObject" Target="../embeddings/oleObject6.bin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5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oleObject" Target="../embeddings/oleObject10.bin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vmlDrawing" Target="../drawings/vmlDrawing10.vml"/><Relationship Id="rId27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39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94.xml"/><Relationship Id="rId34" Type="http://schemas.openxmlformats.org/officeDocument/2006/relationships/slideLayout" Target="../slideLayouts/slideLayout107.xml"/><Relationship Id="rId42" Type="http://schemas.openxmlformats.org/officeDocument/2006/relationships/slideLayout" Target="../slideLayouts/slideLayout115.xml"/><Relationship Id="rId47" Type="http://schemas.openxmlformats.org/officeDocument/2006/relationships/slideLayout" Target="../slideLayouts/slideLayout120.xml"/><Relationship Id="rId50" Type="http://schemas.openxmlformats.org/officeDocument/2006/relationships/slideLayout" Target="../slideLayouts/slideLayout123.xml"/><Relationship Id="rId55" Type="http://schemas.openxmlformats.org/officeDocument/2006/relationships/slideLayout" Target="../slideLayouts/slideLayout128.xml"/><Relationship Id="rId63" Type="http://schemas.openxmlformats.org/officeDocument/2006/relationships/slideLayout" Target="../slideLayouts/slideLayout136.xml"/><Relationship Id="rId68" Type="http://schemas.openxmlformats.org/officeDocument/2006/relationships/slideLayout" Target="../slideLayouts/slideLayout141.xml"/><Relationship Id="rId76" Type="http://schemas.openxmlformats.org/officeDocument/2006/relationships/slideLayout" Target="../slideLayouts/slideLayout149.xml"/><Relationship Id="rId84" Type="http://schemas.openxmlformats.org/officeDocument/2006/relationships/slideLayout" Target="../slideLayouts/slideLayout157.xml"/><Relationship Id="rId89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80.xml"/><Relationship Id="rId71" Type="http://schemas.openxmlformats.org/officeDocument/2006/relationships/slideLayout" Target="../slideLayouts/slideLayout144.xml"/><Relationship Id="rId92" Type="http://schemas.openxmlformats.org/officeDocument/2006/relationships/theme" Target="../theme/theme5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32" Type="http://schemas.openxmlformats.org/officeDocument/2006/relationships/slideLayout" Target="../slideLayouts/slideLayout105.xml"/><Relationship Id="rId37" Type="http://schemas.openxmlformats.org/officeDocument/2006/relationships/slideLayout" Target="../slideLayouts/slideLayout110.xml"/><Relationship Id="rId40" Type="http://schemas.openxmlformats.org/officeDocument/2006/relationships/slideLayout" Target="../slideLayouts/slideLayout113.xml"/><Relationship Id="rId45" Type="http://schemas.openxmlformats.org/officeDocument/2006/relationships/slideLayout" Target="../slideLayouts/slideLayout118.xml"/><Relationship Id="rId53" Type="http://schemas.openxmlformats.org/officeDocument/2006/relationships/slideLayout" Target="../slideLayouts/slideLayout126.xml"/><Relationship Id="rId58" Type="http://schemas.openxmlformats.org/officeDocument/2006/relationships/slideLayout" Target="../slideLayouts/slideLayout131.xml"/><Relationship Id="rId66" Type="http://schemas.openxmlformats.org/officeDocument/2006/relationships/slideLayout" Target="../slideLayouts/slideLayout139.xml"/><Relationship Id="rId74" Type="http://schemas.openxmlformats.org/officeDocument/2006/relationships/slideLayout" Target="../slideLayouts/slideLayout147.xml"/><Relationship Id="rId79" Type="http://schemas.openxmlformats.org/officeDocument/2006/relationships/slideLayout" Target="../slideLayouts/slideLayout152.xml"/><Relationship Id="rId87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78.xml"/><Relationship Id="rId61" Type="http://schemas.openxmlformats.org/officeDocument/2006/relationships/slideLayout" Target="../slideLayouts/slideLayout134.xml"/><Relationship Id="rId82" Type="http://schemas.openxmlformats.org/officeDocument/2006/relationships/slideLayout" Target="../slideLayouts/slideLayout155.xml"/><Relationship Id="rId90" Type="http://schemas.openxmlformats.org/officeDocument/2006/relationships/slideLayout" Target="../slideLayouts/slideLayout163.xml"/><Relationship Id="rId1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100.xml"/><Relationship Id="rId30" Type="http://schemas.openxmlformats.org/officeDocument/2006/relationships/slideLayout" Target="../slideLayouts/slideLayout103.xml"/><Relationship Id="rId35" Type="http://schemas.openxmlformats.org/officeDocument/2006/relationships/slideLayout" Target="../slideLayouts/slideLayout108.xml"/><Relationship Id="rId43" Type="http://schemas.openxmlformats.org/officeDocument/2006/relationships/slideLayout" Target="../slideLayouts/slideLayout116.xml"/><Relationship Id="rId48" Type="http://schemas.openxmlformats.org/officeDocument/2006/relationships/slideLayout" Target="../slideLayouts/slideLayout121.xml"/><Relationship Id="rId56" Type="http://schemas.openxmlformats.org/officeDocument/2006/relationships/slideLayout" Target="../slideLayouts/slideLayout129.xml"/><Relationship Id="rId64" Type="http://schemas.openxmlformats.org/officeDocument/2006/relationships/slideLayout" Target="../slideLayouts/slideLayout137.xml"/><Relationship Id="rId69" Type="http://schemas.openxmlformats.org/officeDocument/2006/relationships/slideLayout" Target="../slideLayouts/slideLayout142.xml"/><Relationship Id="rId7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81.xml"/><Relationship Id="rId51" Type="http://schemas.openxmlformats.org/officeDocument/2006/relationships/slideLayout" Target="../slideLayouts/slideLayout124.xml"/><Relationship Id="rId72" Type="http://schemas.openxmlformats.org/officeDocument/2006/relationships/slideLayout" Target="../slideLayouts/slideLayout145.xml"/><Relationship Id="rId80" Type="http://schemas.openxmlformats.org/officeDocument/2006/relationships/slideLayout" Target="../slideLayouts/slideLayout153.xml"/><Relationship Id="rId85" Type="http://schemas.openxmlformats.org/officeDocument/2006/relationships/slideLayout" Target="../slideLayouts/slideLayout158.xml"/><Relationship Id="rId93" Type="http://schemas.openxmlformats.org/officeDocument/2006/relationships/image" Target="../media/image2.png"/><Relationship Id="rId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33" Type="http://schemas.openxmlformats.org/officeDocument/2006/relationships/slideLayout" Target="../slideLayouts/slideLayout106.xml"/><Relationship Id="rId38" Type="http://schemas.openxmlformats.org/officeDocument/2006/relationships/slideLayout" Target="../slideLayouts/slideLayout111.xml"/><Relationship Id="rId46" Type="http://schemas.openxmlformats.org/officeDocument/2006/relationships/slideLayout" Target="../slideLayouts/slideLayout119.xml"/><Relationship Id="rId59" Type="http://schemas.openxmlformats.org/officeDocument/2006/relationships/slideLayout" Target="../slideLayouts/slideLayout132.xml"/><Relationship Id="rId67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93.xml"/><Relationship Id="rId41" Type="http://schemas.openxmlformats.org/officeDocument/2006/relationships/slideLayout" Target="../slideLayouts/slideLayout114.xml"/><Relationship Id="rId54" Type="http://schemas.openxmlformats.org/officeDocument/2006/relationships/slideLayout" Target="../slideLayouts/slideLayout127.xml"/><Relationship Id="rId62" Type="http://schemas.openxmlformats.org/officeDocument/2006/relationships/slideLayout" Target="../slideLayouts/slideLayout135.xml"/><Relationship Id="rId70" Type="http://schemas.openxmlformats.org/officeDocument/2006/relationships/slideLayout" Target="../slideLayouts/slideLayout143.xml"/><Relationship Id="rId75" Type="http://schemas.openxmlformats.org/officeDocument/2006/relationships/slideLayout" Target="../slideLayouts/slideLayout148.xml"/><Relationship Id="rId83" Type="http://schemas.openxmlformats.org/officeDocument/2006/relationships/slideLayout" Target="../slideLayouts/slideLayout156.xml"/><Relationship Id="rId88" Type="http://schemas.openxmlformats.org/officeDocument/2006/relationships/slideLayout" Target="../slideLayouts/slideLayout161.xml"/><Relationship Id="rId91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101.xml"/><Relationship Id="rId36" Type="http://schemas.openxmlformats.org/officeDocument/2006/relationships/slideLayout" Target="../slideLayouts/slideLayout109.xml"/><Relationship Id="rId49" Type="http://schemas.openxmlformats.org/officeDocument/2006/relationships/slideLayout" Target="../slideLayouts/slideLayout122.xml"/><Relationship Id="rId57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104.xml"/><Relationship Id="rId44" Type="http://schemas.openxmlformats.org/officeDocument/2006/relationships/slideLayout" Target="../slideLayouts/slideLayout117.xml"/><Relationship Id="rId52" Type="http://schemas.openxmlformats.org/officeDocument/2006/relationships/slideLayout" Target="../slideLayouts/slideLayout125.xml"/><Relationship Id="rId60" Type="http://schemas.openxmlformats.org/officeDocument/2006/relationships/slideLayout" Target="../slideLayouts/slideLayout133.xml"/><Relationship Id="rId65" Type="http://schemas.openxmlformats.org/officeDocument/2006/relationships/slideLayout" Target="../slideLayouts/slideLayout138.xml"/><Relationship Id="rId73" Type="http://schemas.openxmlformats.org/officeDocument/2006/relationships/slideLayout" Target="../slideLayouts/slideLayout146.xml"/><Relationship Id="rId78" Type="http://schemas.openxmlformats.org/officeDocument/2006/relationships/slideLayout" Target="../slideLayouts/slideLayout151.xml"/><Relationship Id="rId81" Type="http://schemas.openxmlformats.org/officeDocument/2006/relationships/slideLayout" Target="../slideLayouts/slideLayout154.xml"/><Relationship Id="rId86" Type="http://schemas.openxmlformats.org/officeDocument/2006/relationships/slideLayout" Target="../slideLayouts/slideLayout159.xml"/><Relationship Id="rId94" Type="http://schemas.openxmlformats.org/officeDocument/2006/relationships/image" Target="../media/image3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9" Type="http://schemas.openxmlformats.org/officeDocument/2006/relationships/slideLayout" Target="../slideLayouts/slideLayout203.xml"/><Relationship Id="rId21" Type="http://schemas.openxmlformats.org/officeDocument/2006/relationships/slideLayout" Target="../slideLayouts/slideLayout185.xml"/><Relationship Id="rId34" Type="http://schemas.openxmlformats.org/officeDocument/2006/relationships/slideLayout" Target="../slideLayouts/slideLayout198.xml"/><Relationship Id="rId42" Type="http://schemas.openxmlformats.org/officeDocument/2006/relationships/slideLayout" Target="../slideLayouts/slideLayout206.xml"/><Relationship Id="rId47" Type="http://schemas.openxmlformats.org/officeDocument/2006/relationships/slideLayout" Target="../slideLayouts/slideLayout211.xml"/><Relationship Id="rId50" Type="http://schemas.openxmlformats.org/officeDocument/2006/relationships/slideLayout" Target="../slideLayouts/slideLayout214.xml"/><Relationship Id="rId55" Type="http://schemas.openxmlformats.org/officeDocument/2006/relationships/slideLayout" Target="../slideLayouts/slideLayout219.xml"/><Relationship Id="rId63" Type="http://schemas.openxmlformats.org/officeDocument/2006/relationships/slideLayout" Target="../slideLayouts/slideLayout227.xml"/><Relationship Id="rId68" Type="http://schemas.openxmlformats.org/officeDocument/2006/relationships/slideLayout" Target="../slideLayouts/slideLayout232.xml"/><Relationship Id="rId76" Type="http://schemas.openxmlformats.org/officeDocument/2006/relationships/image" Target="../media/image3.png"/><Relationship Id="rId7" Type="http://schemas.openxmlformats.org/officeDocument/2006/relationships/slideLayout" Target="../slideLayouts/slideLayout171.xml"/><Relationship Id="rId71" Type="http://schemas.openxmlformats.org/officeDocument/2006/relationships/vmlDrawing" Target="../drawings/vmlDrawing14.v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9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32" Type="http://schemas.openxmlformats.org/officeDocument/2006/relationships/slideLayout" Target="../slideLayouts/slideLayout196.xml"/><Relationship Id="rId37" Type="http://schemas.openxmlformats.org/officeDocument/2006/relationships/slideLayout" Target="../slideLayouts/slideLayout201.xml"/><Relationship Id="rId40" Type="http://schemas.openxmlformats.org/officeDocument/2006/relationships/slideLayout" Target="../slideLayouts/slideLayout204.xml"/><Relationship Id="rId45" Type="http://schemas.openxmlformats.org/officeDocument/2006/relationships/slideLayout" Target="../slideLayouts/slideLayout209.xml"/><Relationship Id="rId53" Type="http://schemas.openxmlformats.org/officeDocument/2006/relationships/slideLayout" Target="../slideLayouts/slideLayout217.xml"/><Relationship Id="rId58" Type="http://schemas.openxmlformats.org/officeDocument/2006/relationships/slideLayout" Target="../slideLayouts/slideLayout222.xml"/><Relationship Id="rId66" Type="http://schemas.openxmlformats.org/officeDocument/2006/relationships/slideLayout" Target="../slideLayouts/slideLayout230.xml"/><Relationship Id="rId74" Type="http://schemas.openxmlformats.org/officeDocument/2006/relationships/image" Target="../media/image25.emf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36" Type="http://schemas.openxmlformats.org/officeDocument/2006/relationships/slideLayout" Target="../slideLayouts/slideLayout200.xml"/><Relationship Id="rId49" Type="http://schemas.openxmlformats.org/officeDocument/2006/relationships/slideLayout" Target="../slideLayouts/slideLayout213.xml"/><Relationship Id="rId57" Type="http://schemas.openxmlformats.org/officeDocument/2006/relationships/slideLayout" Target="../slideLayouts/slideLayout221.xml"/><Relationship Id="rId61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31" Type="http://schemas.openxmlformats.org/officeDocument/2006/relationships/slideLayout" Target="../slideLayouts/slideLayout195.xml"/><Relationship Id="rId44" Type="http://schemas.openxmlformats.org/officeDocument/2006/relationships/slideLayout" Target="../slideLayouts/slideLayout208.xml"/><Relationship Id="rId52" Type="http://schemas.openxmlformats.org/officeDocument/2006/relationships/slideLayout" Target="../slideLayouts/slideLayout216.xml"/><Relationship Id="rId60" Type="http://schemas.openxmlformats.org/officeDocument/2006/relationships/slideLayout" Target="../slideLayouts/slideLayout224.xml"/><Relationship Id="rId65" Type="http://schemas.openxmlformats.org/officeDocument/2006/relationships/slideLayout" Target="../slideLayouts/slideLayout229.xml"/><Relationship Id="rId73" Type="http://schemas.openxmlformats.org/officeDocument/2006/relationships/oleObject" Target="../embeddings/oleObject14.bin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slideLayout" Target="../slideLayouts/slideLayout194.xml"/><Relationship Id="rId35" Type="http://schemas.openxmlformats.org/officeDocument/2006/relationships/slideLayout" Target="../slideLayouts/slideLayout199.xml"/><Relationship Id="rId43" Type="http://schemas.openxmlformats.org/officeDocument/2006/relationships/slideLayout" Target="../slideLayouts/slideLayout207.xml"/><Relationship Id="rId48" Type="http://schemas.openxmlformats.org/officeDocument/2006/relationships/slideLayout" Target="../slideLayouts/slideLayout212.xml"/><Relationship Id="rId56" Type="http://schemas.openxmlformats.org/officeDocument/2006/relationships/slideLayout" Target="../slideLayouts/slideLayout220.xml"/><Relationship Id="rId64" Type="http://schemas.openxmlformats.org/officeDocument/2006/relationships/slideLayout" Target="../slideLayouts/slideLayout228.xml"/><Relationship Id="rId69" Type="http://schemas.openxmlformats.org/officeDocument/2006/relationships/slideLayout" Target="../slideLayouts/slideLayout233.xml"/><Relationship Id="rId8" Type="http://schemas.openxmlformats.org/officeDocument/2006/relationships/slideLayout" Target="../slideLayouts/slideLayout172.xml"/><Relationship Id="rId51" Type="http://schemas.openxmlformats.org/officeDocument/2006/relationships/slideLayout" Target="../slideLayouts/slideLayout215.xml"/><Relationship Id="rId72" Type="http://schemas.openxmlformats.org/officeDocument/2006/relationships/tags" Target="../tags/tag15.xml"/><Relationship Id="rId3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33" Type="http://schemas.openxmlformats.org/officeDocument/2006/relationships/slideLayout" Target="../slideLayouts/slideLayout197.xml"/><Relationship Id="rId38" Type="http://schemas.openxmlformats.org/officeDocument/2006/relationships/slideLayout" Target="../slideLayouts/slideLayout202.xml"/><Relationship Id="rId46" Type="http://schemas.openxmlformats.org/officeDocument/2006/relationships/slideLayout" Target="../slideLayouts/slideLayout210.xml"/><Relationship Id="rId59" Type="http://schemas.openxmlformats.org/officeDocument/2006/relationships/slideLayout" Target="../slideLayouts/slideLayout223.xml"/><Relationship Id="rId67" Type="http://schemas.openxmlformats.org/officeDocument/2006/relationships/slideLayout" Target="../slideLayouts/slideLayout231.xml"/><Relationship Id="rId20" Type="http://schemas.openxmlformats.org/officeDocument/2006/relationships/slideLayout" Target="../slideLayouts/slideLayout184.xml"/><Relationship Id="rId41" Type="http://schemas.openxmlformats.org/officeDocument/2006/relationships/slideLayout" Target="../slideLayouts/slideLayout205.xml"/><Relationship Id="rId54" Type="http://schemas.openxmlformats.org/officeDocument/2006/relationships/slideLayout" Target="../slideLayouts/slideLayout218.xml"/><Relationship Id="rId62" Type="http://schemas.openxmlformats.org/officeDocument/2006/relationships/slideLayout" Target="../slideLayouts/slideLayout226.xml"/><Relationship Id="rId70" Type="http://schemas.openxmlformats.org/officeDocument/2006/relationships/theme" Target="../theme/theme6.xml"/><Relationship Id="rId75" Type="http://schemas.openxmlformats.org/officeDocument/2006/relationships/image" Target="../media/image2.png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94610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Folie" r:id="rId21" imgW="270" imgH="270" progId="TCLayout.ActiveDocument.1">
                  <p:embed/>
                </p:oleObj>
              </mc:Choice>
              <mc:Fallback>
                <p:oleObj name="think-cell Folie" r:id="rId21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noProof="0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695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19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Folie" r:id="rId21" imgW="270" imgH="270" progId="TCLayout.ActiveDocument.1">
                  <p:embed/>
                </p:oleObj>
              </mc:Choice>
              <mc:Fallback>
                <p:oleObj name="think-cell Folie" r:id="rId21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0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noProof="0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3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  <p:sldLayoutId id="2147484141" r:id="rId17"/>
    <p:sldLayoutId id="2147484142" r:id="rId18"/>
    <p:sldLayoutId id="2147484143" r:id="rId1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think-cell Folie" r:id="rId24" imgW="270" imgH="270" progId="TCLayout.ActiveDocument.1">
                  <p:embed/>
                </p:oleObj>
              </mc:Choice>
              <mc:Fallback>
                <p:oleObj name="think-cell Folie" r:id="rId24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noProof="0"/>
              <a:t>Topkaderarbeitskreis vom 11./12.01.2019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  <p:sldLayoutId id="2147484215" r:id="rId18"/>
    <p:sldLayoutId id="2147484216" r:id="rId19"/>
    <p:sldLayoutId id="2147484217" r:id="rId2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2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  <p:sldLayoutId id="2147484244" r:id="rId14"/>
    <p:sldLayoutId id="2147484245" r:id="rId15"/>
    <p:sldLayoutId id="2147484246" r:id="rId16"/>
    <p:sldLayoutId id="2147484247" r:id="rId17"/>
    <p:sldLayoutId id="2147484248" r:id="rId18"/>
    <p:sldLayoutId id="2147484249" r:id="rId19"/>
    <p:sldLayoutId id="2147484250" r:id="rId20"/>
    <p:sldLayoutId id="2147484251" r:id="rId21"/>
    <p:sldLayoutId id="2147484252" r:id="rId22"/>
    <p:sldLayoutId id="2147484253" r:id="rId23"/>
    <p:sldLayoutId id="2147484254" r:id="rId24"/>
    <p:sldLayoutId id="2147484255" r:id="rId25"/>
    <p:sldLayoutId id="2147484256" r:id="rId26"/>
    <p:sldLayoutId id="2147484257" r:id="rId27"/>
    <p:sldLayoutId id="2147484258" r:id="rId28"/>
    <p:sldLayoutId id="2147484259" r:id="rId29"/>
    <p:sldLayoutId id="2147484260" r:id="rId30"/>
    <p:sldLayoutId id="2147484261" r:id="rId31"/>
    <p:sldLayoutId id="2147484262" r:id="rId32"/>
    <p:sldLayoutId id="2147484263" r:id="rId33"/>
    <p:sldLayoutId id="2147484264" r:id="rId34"/>
    <p:sldLayoutId id="2147484265" r:id="rId35"/>
    <p:sldLayoutId id="2147484266" r:id="rId36"/>
    <p:sldLayoutId id="2147484267" r:id="rId37"/>
    <p:sldLayoutId id="2147484268" r:id="rId38"/>
    <p:sldLayoutId id="2147484269" r:id="rId39"/>
    <p:sldLayoutId id="2147484270" r:id="rId40"/>
    <p:sldLayoutId id="2147484271" r:id="rId41"/>
    <p:sldLayoutId id="2147484272" r:id="rId42"/>
    <p:sldLayoutId id="2147484273" r:id="rId43"/>
    <p:sldLayoutId id="2147484274" r:id="rId44"/>
    <p:sldLayoutId id="2147484275" r:id="rId45"/>
    <p:sldLayoutId id="2147484276" r:id="rId46"/>
    <p:sldLayoutId id="2147484277" r:id="rId47"/>
    <p:sldLayoutId id="2147484278" r:id="rId48"/>
    <p:sldLayoutId id="2147484279" r:id="rId49"/>
    <p:sldLayoutId id="2147484280" r:id="rId50"/>
    <p:sldLayoutId id="2147484281" r:id="rId51"/>
    <p:sldLayoutId id="2147484282" r:id="rId52"/>
    <p:sldLayoutId id="2147484283" r:id="rId53"/>
    <p:sldLayoutId id="2147484284" r:id="rId54"/>
    <p:sldLayoutId id="2147484285" r:id="rId55"/>
    <p:sldLayoutId id="2147484286" r:id="rId56"/>
    <p:sldLayoutId id="2147484287" r:id="rId57"/>
    <p:sldLayoutId id="2147484288" r:id="rId58"/>
    <p:sldLayoutId id="2147484289" r:id="rId59"/>
    <p:sldLayoutId id="2147484290" r:id="rId60"/>
    <p:sldLayoutId id="2147484291" r:id="rId61"/>
    <p:sldLayoutId id="2147484292" r:id="rId62"/>
    <p:sldLayoutId id="2147484293" r:id="rId63"/>
    <p:sldLayoutId id="2147484294" r:id="rId64"/>
    <p:sldLayoutId id="2147484295" r:id="rId65"/>
    <p:sldLayoutId id="2147484296" r:id="rId66"/>
    <p:sldLayoutId id="2147484297" r:id="rId67"/>
    <p:sldLayoutId id="2147484298" r:id="rId68"/>
    <p:sldLayoutId id="2147484299" r:id="rId69"/>
    <p:sldLayoutId id="2147484300" r:id="rId70"/>
    <p:sldLayoutId id="2147484301" r:id="rId71"/>
    <p:sldLayoutId id="2147484302" r:id="rId72"/>
    <p:sldLayoutId id="2147484303" r:id="rId73"/>
    <p:sldLayoutId id="2147484304" r:id="rId74"/>
    <p:sldLayoutId id="2147484305" r:id="rId75"/>
    <p:sldLayoutId id="2147484306" r:id="rId76"/>
    <p:sldLayoutId id="2147484307" r:id="rId77"/>
    <p:sldLayoutId id="2147484308" r:id="rId78"/>
    <p:sldLayoutId id="2147484309" r:id="rId79"/>
    <p:sldLayoutId id="2147484310" r:id="rId80"/>
    <p:sldLayoutId id="2147484311" r:id="rId81"/>
    <p:sldLayoutId id="2147484312" r:id="rId82"/>
    <p:sldLayoutId id="2147484313" r:id="rId83"/>
    <p:sldLayoutId id="2147484314" r:id="rId84"/>
    <p:sldLayoutId id="2147484315" r:id="rId85"/>
    <p:sldLayoutId id="2147484316" r:id="rId86"/>
    <p:sldLayoutId id="2147484317" r:id="rId87"/>
    <p:sldLayoutId id="2147484318" r:id="rId88"/>
    <p:sldLayoutId id="2147484319" r:id="rId89"/>
    <p:sldLayoutId id="2147484320" r:id="rId90"/>
    <p:sldLayoutId id="2147484321" r:id="rId9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7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Folie" r:id="rId73" imgW="270" imgH="270" progId="TCLayout.ActiveDocument.1">
                  <p:embed/>
                </p:oleObj>
              </mc:Choice>
              <mc:Fallback>
                <p:oleObj name="think-cell Folie" r:id="rId73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7BDCBBC-55B5-4ED3-AD54-40F0F7CB091E}"/>
              </a:ext>
            </a:extLst>
          </p:cNvPr>
          <p:cNvSpPr/>
          <p:nvPr userDrawn="1"/>
        </p:nvSpPr>
        <p:spPr>
          <a:xfrm>
            <a:off x="8521350" y="6618257"/>
            <a:ext cx="298800" cy="1224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/>
          <a:p>
            <a:pPr algn="r"/>
            <a:fld id="{553A951D-0F12-409F-AF6D-63C84B060942}" type="slidenum">
              <a:rPr lang="de-CH" sz="600" b="1" smtClean="0">
                <a:latin typeface="SBB Light" pitchFamily="2" charset="0"/>
              </a:rPr>
              <a:t>‹Nr.›</a:t>
            </a:fld>
            <a:endParaRPr lang="de-CH" sz="600" b="1" dirty="0">
              <a:latin typeface="SBB Light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59AB23B-A831-4AA0-B01E-9256417C0206}"/>
              </a:ext>
            </a:extLst>
          </p:cNvPr>
          <p:cNvSpPr/>
          <p:nvPr userDrawn="1"/>
        </p:nvSpPr>
        <p:spPr>
          <a:xfrm>
            <a:off x="4572440" y="6618257"/>
            <a:ext cx="3960000" cy="1224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/>
          <a:p>
            <a:pPr algn="r"/>
            <a:r>
              <a:rPr lang="de-CH" sz="600" dirty="0">
                <a:latin typeface="SBB Light" pitchFamily="2" charset="0"/>
              </a:rPr>
              <a:t>TAK Workshop • Januar 2019</a:t>
            </a:r>
          </a:p>
        </p:txBody>
      </p:sp>
    </p:spTree>
    <p:extLst>
      <p:ext uri="{BB962C8B-B14F-4D97-AF65-F5344CB8AC3E}">
        <p14:creationId xmlns:p14="http://schemas.microsoft.com/office/powerpoint/2010/main" val="90320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  <p:sldLayoutId id="2147484383" r:id="rId13"/>
    <p:sldLayoutId id="2147484384" r:id="rId14"/>
    <p:sldLayoutId id="2147484385" r:id="rId15"/>
    <p:sldLayoutId id="2147484386" r:id="rId16"/>
    <p:sldLayoutId id="2147484387" r:id="rId17"/>
    <p:sldLayoutId id="2147484388" r:id="rId18"/>
    <p:sldLayoutId id="2147484389" r:id="rId19"/>
    <p:sldLayoutId id="2147484391" r:id="rId20"/>
    <p:sldLayoutId id="2147484392" r:id="rId21"/>
    <p:sldLayoutId id="2147484393" r:id="rId22"/>
    <p:sldLayoutId id="2147484394" r:id="rId23"/>
    <p:sldLayoutId id="2147484395" r:id="rId24"/>
    <p:sldLayoutId id="2147484396" r:id="rId25"/>
    <p:sldLayoutId id="2147484397" r:id="rId26"/>
    <p:sldLayoutId id="2147484398" r:id="rId27"/>
    <p:sldLayoutId id="2147484399" r:id="rId28"/>
    <p:sldLayoutId id="2147484400" r:id="rId29"/>
    <p:sldLayoutId id="2147484401" r:id="rId30"/>
    <p:sldLayoutId id="2147484402" r:id="rId31"/>
    <p:sldLayoutId id="2147484403" r:id="rId32"/>
    <p:sldLayoutId id="2147484404" r:id="rId33"/>
    <p:sldLayoutId id="2147484405" r:id="rId34"/>
    <p:sldLayoutId id="2147484406" r:id="rId35"/>
    <p:sldLayoutId id="2147484407" r:id="rId36"/>
    <p:sldLayoutId id="2147484408" r:id="rId37"/>
    <p:sldLayoutId id="2147484409" r:id="rId38"/>
    <p:sldLayoutId id="2147484410" r:id="rId39"/>
    <p:sldLayoutId id="2147484411" r:id="rId40"/>
    <p:sldLayoutId id="2147484412" r:id="rId41"/>
    <p:sldLayoutId id="2147484413" r:id="rId42"/>
    <p:sldLayoutId id="2147484414" r:id="rId43"/>
    <p:sldLayoutId id="2147484415" r:id="rId44"/>
    <p:sldLayoutId id="2147484416" r:id="rId45"/>
    <p:sldLayoutId id="2147484417" r:id="rId46"/>
    <p:sldLayoutId id="2147484418" r:id="rId47"/>
    <p:sldLayoutId id="2147484419" r:id="rId48"/>
    <p:sldLayoutId id="2147484420" r:id="rId49"/>
    <p:sldLayoutId id="2147484421" r:id="rId50"/>
    <p:sldLayoutId id="2147484422" r:id="rId51"/>
    <p:sldLayoutId id="2147484423" r:id="rId52"/>
    <p:sldLayoutId id="2147484424" r:id="rId53"/>
    <p:sldLayoutId id="2147484425" r:id="rId54"/>
    <p:sldLayoutId id="2147484426" r:id="rId55"/>
    <p:sldLayoutId id="2147484427" r:id="rId56"/>
    <p:sldLayoutId id="2147484428" r:id="rId57"/>
    <p:sldLayoutId id="2147484429" r:id="rId58"/>
    <p:sldLayoutId id="2147484430" r:id="rId59"/>
    <p:sldLayoutId id="2147484431" r:id="rId60"/>
    <p:sldLayoutId id="2147484432" r:id="rId61"/>
    <p:sldLayoutId id="2147484433" r:id="rId62"/>
    <p:sldLayoutId id="2147484434" r:id="rId63"/>
    <p:sldLayoutId id="2147484435" r:id="rId64"/>
    <p:sldLayoutId id="2147484436" r:id="rId65"/>
    <p:sldLayoutId id="2147484437" r:id="rId66"/>
    <p:sldLayoutId id="2147484438" r:id="rId67"/>
    <p:sldLayoutId id="2147484439" r:id="rId68"/>
    <p:sldLayoutId id="2147484440" r:id="rId6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34.jpeg"/><Relationship Id="rId26" Type="http://schemas.openxmlformats.org/officeDocument/2006/relationships/image" Target="../media/image42.png"/><Relationship Id="rId3" Type="http://schemas.openxmlformats.org/officeDocument/2006/relationships/tags" Target="../tags/tag64.xml"/><Relationship Id="rId21" Type="http://schemas.openxmlformats.org/officeDocument/2006/relationships/image" Target="../media/image37.jpeg"/><Relationship Id="rId7" Type="http://schemas.openxmlformats.org/officeDocument/2006/relationships/tags" Target="../tags/tag68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33" Type="http://schemas.openxmlformats.org/officeDocument/2006/relationships/image" Target="../media/image49.jpeg"/><Relationship Id="rId2" Type="http://schemas.openxmlformats.org/officeDocument/2006/relationships/tags" Target="../tags/tag63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jpeg"/><Relationship Id="rId1" Type="http://schemas.openxmlformats.org/officeDocument/2006/relationships/vmlDrawing" Target="../drawings/vmlDrawing62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40.png"/><Relationship Id="rId32" Type="http://schemas.openxmlformats.org/officeDocument/2006/relationships/image" Target="../media/image48.jpeg"/><Relationship Id="rId5" Type="http://schemas.openxmlformats.org/officeDocument/2006/relationships/tags" Target="../tags/tag66.xml"/><Relationship Id="rId15" Type="http://schemas.openxmlformats.org/officeDocument/2006/relationships/image" Target="../media/image31.jpeg"/><Relationship Id="rId23" Type="http://schemas.openxmlformats.org/officeDocument/2006/relationships/image" Target="../media/image39.png"/><Relationship Id="rId28" Type="http://schemas.openxmlformats.org/officeDocument/2006/relationships/image" Target="../media/image44.jpeg"/><Relationship Id="rId10" Type="http://schemas.openxmlformats.org/officeDocument/2006/relationships/tags" Target="../tags/tag71.xml"/><Relationship Id="rId19" Type="http://schemas.openxmlformats.org/officeDocument/2006/relationships/image" Target="../media/image35.jpeg"/><Relationship Id="rId31" Type="http://schemas.openxmlformats.org/officeDocument/2006/relationships/image" Target="../media/image47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30.emf"/><Relationship Id="rId22" Type="http://schemas.openxmlformats.org/officeDocument/2006/relationships/image" Target="../media/image38.jpeg"/><Relationship Id="rId27" Type="http://schemas.openxmlformats.org/officeDocument/2006/relationships/image" Target="../media/image43.png"/><Relationship Id="rId30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34.jpeg"/><Relationship Id="rId26" Type="http://schemas.openxmlformats.org/officeDocument/2006/relationships/image" Target="../media/image42.png"/><Relationship Id="rId39" Type="http://schemas.microsoft.com/office/2007/relationships/hdphoto" Target="../media/hdphoto3.wdp"/><Relationship Id="rId3" Type="http://schemas.openxmlformats.org/officeDocument/2006/relationships/tags" Target="../tags/tag74.xml"/><Relationship Id="rId21" Type="http://schemas.openxmlformats.org/officeDocument/2006/relationships/image" Target="../media/image37.jpeg"/><Relationship Id="rId34" Type="http://schemas.openxmlformats.org/officeDocument/2006/relationships/image" Target="../media/image50.png"/><Relationship Id="rId7" Type="http://schemas.openxmlformats.org/officeDocument/2006/relationships/tags" Target="../tags/tag78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33" Type="http://schemas.openxmlformats.org/officeDocument/2006/relationships/image" Target="../media/image49.jpeg"/><Relationship Id="rId38" Type="http://schemas.openxmlformats.org/officeDocument/2006/relationships/image" Target="../media/image52.png"/><Relationship Id="rId2" Type="http://schemas.openxmlformats.org/officeDocument/2006/relationships/tags" Target="../tags/tag73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jpeg"/><Relationship Id="rId41" Type="http://schemas.microsoft.com/office/2007/relationships/hdphoto" Target="../media/hdphoto4.wdp"/><Relationship Id="rId1" Type="http://schemas.openxmlformats.org/officeDocument/2006/relationships/vmlDrawing" Target="../drawings/vmlDrawing63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40.png"/><Relationship Id="rId32" Type="http://schemas.openxmlformats.org/officeDocument/2006/relationships/image" Target="../media/image48.jpeg"/><Relationship Id="rId37" Type="http://schemas.microsoft.com/office/2007/relationships/hdphoto" Target="../media/hdphoto2.wdp"/><Relationship Id="rId40" Type="http://schemas.openxmlformats.org/officeDocument/2006/relationships/image" Target="../media/image53.png"/><Relationship Id="rId5" Type="http://schemas.openxmlformats.org/officeDocument/2006/relationships/tags" Target="../tags/tag76.xml"/><Relationship Id="rId15" Type="http://schemas.openxmlformats.org/officeDocument/2006/relationships/image" Target="../media/image31.jpeg"/><Relationship Id="rId23" Type="http://schemas.openxmlformats.org/officeDocument/2006/relationships/image" Target="../media/image39.png"/><Relationship Id="rId28" Type="http://schemas.openxmlformats.org/officeDocument/2006/relationships/image" Target="../media/image44.jpeg"/><Relationship Id="rId36" Type="http://schemas.openxmlformats.org/officeDocument/2006/relationships/image" Target="../media/image51.png"/><Relationship Id="rId10" Type="http://schemas.openxmlformats.org/officeDocument/2006/relationships/tags" Target="../tags/tag81.xml"/><Relationship Id="rId19" Type="http://schemas.openxmlformats.org/officeDocument/2006/relationships/image" Target="../media/image35.jpeg"/><Relationship Id="rId31" Type="http://schemas.openxmlformats.org/officeDocument/2006/relationships/image" Target="../media/image47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30.emf"/><Relationship Id="rId22" Type="http://schemas.openxmlformats.org/officeDocument/2006/relationships/image" Target="../media/image38.jpeg"/><Relationship Id="rId27" Type="http://schemas.openxmlformats.org/officeDocument/2006/relationships/image" Target="../media/image43.png"/><Relationship Id="rId30" Type="http://schemas.openxmlformats.org/officeDocument/2006/relationships/image" Target="../media/image46.jpeg"/><Relationship Id="rId35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svg"/><Relationship Id="rId18" Type="http://schemas.microsoft.com/office/2007/relationships/hdphoto" Target="../media/hdphoto6.wdp"/><Relationship Id="rId26" Type="http://schemas.openxmlformats.org/officeDocument/2006/relationships/image" Target="../media/image76.png"/><Relationship Id="rId3" Type="http://schemas.openxmlformats.org/officeDocument/2006/relationships/image" Target="../media/image55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2" Type="http://schemas.openxmlformats.org/officeDocument/2006/relationships/image" Target="../media/image54.png"/><Relationship Id="rId16" Type="http://schemas.openxmlformats.org/officeDocument/2006/relationships/image" Target="../media/image67.png"/><Relationship Id="rId20" Type="http://schemas.openxmlformats.org/officeDocument/2006/relationships/image" Target="../media/image70.png"/><Relationship Id="rId29" Type="http://schemas.openxmlformats.org/officeDocument/2006/relationships/image" Target="../media/image79.sv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24" Type="http://schemas.openxmlformats.org/officeDocument/2006/relationships/image" Target="../media/image74.gif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23" Type="http://schemas.openxmlformats.org/officeDocument/2006/relationships/image" Target="../media/image73.sv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microsoft.com/office/2007/relationships/hdphoto" Target="../media/hdphoto5.wdp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Relationship Id="rId22" Type="http://schemas.openxmlformats.org/officeDocument/2006/relationships/image" Target="../media/image72.png"/><Relationship Id="rId27" Type="http://schemas.openxmlformats.org/officeDocument/2006/relationships/image" Target="../media/image77.svg"/><Relationship Id="rId30" Type="http://schemas.openxmlformats.org/officeDocument/2006/relationships/image" Target="../media/image80.jpeg"/><Relationship Id="rId35" Type="http://schemas.openxmlformats.org/officeDocument/2006/relationships/image" Target="../media/image8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F7E997D-4EE5-4D89-A48E-6A9CA89C829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F7E997D-4EE5-4D89-A48E-6A9CA89C8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5CCF3602-ECBD-4223-8054-A24F29ACA4AF}"/>
              </a:ext>
            </a:extLst>
          </p:cNvPr>
          <p:cNvSpPr txBox="1">
            <a:spLocks/>
          </p:cNvSpPr>
          <p:nvPr/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15662-413A-4888-B9BC-797CDE14544F}" type="slidenum">
              <a:rPr kumimoji="0" lang="de-CH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0E1856E-9CE2-4A4B-AA08-10BC035540AC}"/>
              </a:ext>
            </a:extLst>
          </p:cNvPr>
          <p:cNvSpPr txBox="1"/>
          <p:nvPr/>
        </p:nvSpPr>
        <p:spPr>
          <a:xfrm>
            <a:off x="6419433" y="6606984"/>
            <a:ext cx="2184850" cy="145656"/>
          </a:xfrm>
          <a:prstGeom prst="rect">
            <a:avLst/>
          </a:prstGeom>
          <a:noFill/>
        </p:spPr>
        <p:txBody>
          <a:bodyPr wrap="none" lIns="36000" tIns="36000" rIns="36000" bIns="36000" rtlCol="0" anchor="ctr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TAK </a:t>
            </a:r>
            <a:r>
              <a:rPr kumimoji="0" lang="de-CH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Griesalp</a:t>
            </a: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 SBB | CEO-Office | 11./12.01.2019</a:t>
            </a:r>
          </a:p>
        </p:txBody>
      </p:sp>
      <p:sp>
        <p:nvSpPr>
          <p:cNvPr id="15" name="Ovale Legende 7">
            <a:extLst>
              <a:ext uri="{FF2B5EF4-FFF2-40B4-BE49-F238E27FC236}">
                <a16:creationId xmlns:a16="http://schemas.microsoft.com/office/drawing/2014/main" id="{4C139E42-DD73-4DCE-BCE5-A9C5750C3522}"/>
              </a:ext>
            </a:extLst>
          </p:cNvPr>
          <p:cNvSpPr/>
          <p:nvPr/>
        </p:nvSpPr>
        <p:spPr>
          <a:xfrm>
            <a:off x="395536" y="404664"/>
            <a:ext cx="7203161" cy="3600400"/>
          </a:xfrm>
          <a:prstGeom prst="wedgeEllipseCallout">
            <a:avLst>
              <a:gd name="adj1" fmla="val -48669"/>
              <a:gd name="adj2" fmla="val 51186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25CBC57-AC1A-4937-811A-4D18F1CF2A8C}"/>
              </a:ext>
            </a:extLst>
          </p:cNvPr>
          <p:cNvSpPr txBox="1"/>
          <p:nvPr/>
        </p:nvSpPr>
        <p:spPr>
          <a:xfrm>
            <a:off x="570167" y="484836"/>
            <a:ext cx="7023731" cy="223106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1-fach</a:t>
            </a:r>
          </a:p>
        </p:txBody>
      </p:sp>
      <p:sp>
        <p:nvSpPr>
          <p:cNvPr id="18" name="Ovale Legende 10">
            <a:extLst>
              <a:ext uri="{FF2B5EF4-FFF2-40B4-BE49-F238E27FC236}">
                <a16:creationId xmlns:a16="http://schemas.microsoft.com/office/drawing/2014/main" id="{83FF8E6B-F21D-4E32-B4AA-AA56F92FA717}"/>
              </a:ext>
            </a:extLst>
          </p:cNvPr>
          <p:cNvSpPr>
            <a:spLocks noChangeAspect="1"/>
          </p:cNvSpPr>
          <p:nvPr/>
        </p:nvSpPr>
        <p:spPr>
          <a:xfrm>
            <a:off x="1952720" y="2996952"/>
            <a:ext cx="4386028" cy="2203747"/>
          </a:xfrm>
          <a:prstGeom prst="wedgeEllipseCallout">
            <a:avLst>
              <a:gd name="adj1" fmla="val -45371"/>
              <a:gd name="adj2" fmla="val 83545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6EA9918-3FBE-4F47-86FF-30F2D923812F}"/>
              </a:ext>
            </a:extLst>
          </p:cNvPr>
          <p:cNvSpPr txBox="1"/>
          <p:nvPr/>
        </p:nvSpPr>
        <p:spPr>
          <a:xfrm>
            <a:off x="1835696" y="3308992"/>
            <a:ext cx="4620074" cy="163217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machen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881CE62-C6CD-49E8-B046-5BBC2F57688E}"/>
              </a:ext>
            </a:extLst>
          </p:cNvPr>
          <p:cNvGrpSpPr>
            <a:grpSpLocks noChangeAspect="1"/>
          </p:cNvGrpSpPr>
          <p:nvPr/>
        </p:nvGrpSpPr>
        <p:grpSpPr>
          <a:xfrm>
            <a:off x="3491880" y="4581128"/>
            <a:ext cx="4750167" cy="1934675"/>
            <a:chOff x="2521544" y="3950461"/>
            <a:chExt cx="5160910" cy="2322855"/>
          </a:xfrm>
        </p:grpSpPr>
        <p:sp>
          <p:nvSpPr>
            <p:cNvPr id="23" name="Ovale Legende 13">
              <a:extLst>
                <a:ext uri="{FF2B5EF4-FFF2-40B4-BE49-F238E27FC236}">
                  <a16:creationId xmlns:a16="http://schemas.microsoft.com/office/drawing/2014/main" id="{BCD1479A-0DBC-4DD4-A94E-723A398AEC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3056" y="3950461"/>
              <a:ext cx="4765284" cy="2322855"/>
            </a:xfrm>
            <a:prstGeom prst="wedgeEllipseCallout">
              <a:avLst>
                <a:gd name="adj1" fmla="val 53547"/>
                <a:gd name="adj2" fmla="val 46791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t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A853765-18D3-4CA6-A806-A90DE3D19697}"/>
                </a:ext>
              </a:extLst>
            </p:cNvPr>
            <p:cNvSpPr txBox="1"/>
            <p:nvPr/>
          </p:nvSpPr>
          <p:spPr>
            <a:xfrm>
              <a:off x="2521544" y="4340477"/>
              <a:ext cx="5160910" cy="148645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mit Tempo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045A26C1-2697-4C25-BB0D-4F1A938C2712}"/>
              </a:ext>
            </a:extLst>
          </p:cNvPr>
          <p:cNvSpPr txBox="1"/>
          <p:nvPr/>
        </p:nvSpPr>
        <p:spPr>
          <a:xfrm>
            <a:off x="4139952" y="2165512"/>
            <a:ext cx="2592288" cy="57488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(direkt)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7E8A963-08A7-4351-8CAF-160630B4B254}"/>
              </a:ext>
            </a:extLst>
          </p:cNvPr>
          <p:cNvSpPr txBox="1"/>
          <p:nvPr/>
        </p:nvSpPr>
        <p:spPr>
          <a:xfrm>
            <a:off x="2849589" y="3283516"/>
            <a:ext cx="2592288" cy="57488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(nicht)</a:t>
            </a:r>
          </a:p>
        </p:txBody>
      </p:sp>
    </p:spTree>
    <p:extLst>
      <p:ext uri="{BB962C8B-B14F-4D97-AF65-F5344CB8AC3E}">
        <p14:creationId xmlns:p14="http://schemas.microsoft.com/office/powerpoint/2010/main" val="36666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BB060ED-430F-47F4-BEBC-C5BDC6813FF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think-cell Folie" r:id="rId13" imgW="352" imgH="353" progId="TCLayout.ActiveDocument.1">
                  <p:embed/>
                </p:oleObj>
              </mc:Choice>
              <mc:Fallback>
                <p:oleObj name="think-cell Folie" r:id="rId13" imgW="352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BB060ED-430F-47F4-BEBC-C5BDC6813F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" name="Grafik 99">
            <a:extLst>
              <a:ext uri="{FF2B5EF4-FFF2-40B4-BE49-F238E27FC236}">
                <a16:creationId xmlns:a16="http://schemas.microsoft.com/office/drawing/2014/main" id="{00087347-4949-42D1-ACE7-E81823AABBA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"/>
          <a:stretch/>
        </p:blipFill>
        <p:spPr>
          <a:xfrm>
            <a:off x="215270" y="3446163"/>
            <a:ext cx="1552702" cy="1982057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8D34A596-BC1B-4525-B8FB-47C36939D8A8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6577" r="24909"/>
          <a:stretch/>
        </p:blipFill>
        <p:spPr>
          <a:xfrm>
            <a:off x="3737686" y="460682"/>
            <a:ext cx="1544762" cy="19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E1F94A0-4AC6-488C-A6FD-15223386396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"/>
          <a:stretch/>
        </p:blipFill>
        <p:spPr>
          <a:xfrm>
            <a:off x="7264884" y="3439532"/>
            <a:ext cx="1546415" cy="1980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30C4975-6274-4A00-93BF-C2FD035F9627}"/>
              </a:ext>
            </a:extLst>
          </p:cNvPr>
          <p:cNvSpPr/>
          <p:nvPr/>
        </p:nvSpPr>
        <p:spPr>
          <a:xfrm>
            <a:off x="8045524" y="188556"/>
            <a:ext cx="920058" cy="506247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82D20E-5E43-4F6A-86D5-A6253998E6E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1524" y="463471"/>
            <a:ext cx="1539775" cy="1980000"/>
          </a:xfrm>
          <a:prstGeom prst="rect">
            <a:avLst/>
          </a:prstGeom>
          <a:ln>
            <a:noFill/>
          </a:ln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C9B4817B-C20A-434C-A61A-F08D22003A0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0776" y="3448906"/>
            <a:ext cx="1548000" cy="1980000"/>
          </a:xfrm>
          <a:prstGeom prst="rect">
            <a:avLst/>
          </a:prstGeom>
        </p:spPr>
      </p:pic>
      <p:pic>
        <p:nvPicPr>
          <p:cNvPr id="117" name="Grafik 116">
            <a:extLst>
              <a:ext uri="{FF2B5EF4-FFF2-40B4-BE49-F238E27FC236}">
                <a16:creationId xmlns:a16="http://schemas.microsoft.com/office/drawing/2014/main" id="{0484D171-0EB8-4125-9866-6DE70056CD8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4359" y="3447534"/>
            <a:ext cx="1548000" cy="1981372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751DA48F-3F35-4F8C-A936-02AB130AA14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26" y="463471"/>
            <a:ext cx="1548000" cy="19800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ADF984CB-6586-499F-AF7C-82AE4EAA93F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550" y="463471"/>
            <a:ext cx="1548000" cy="1980000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6122C418-95B9-4B9A-A245-861A1A6E1129}"/>
              </a:ext>
            </a:extLst>
          </p:cNvPr>
          <p:cNvSpPr txBox="1"/>
          <p:nvPr/>
        </p:nvSpPr>
        <p:spPr>
          <a:xfrm>
            <a:off x="217193" y="1903471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Zuverlässigkeit Bahnbetrieb &amp; </a:t>
            </a:r>
            <a:b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Qualität Flotte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7D71AD9-3EF7-4F67-9699-54554FEA8428}"/>
              </a:ext>
            </a:extLst>
          </p:cNvPr>
          <p:cNvSpPr txBox="1"/>
          <p:nvPr/>
        </p:nvSpPr>
        <p:spPr>
          <a:xfrm>
            <a:off x="1990301" y="1903471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Servicequalität &amp; Preis/Leistung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650904BE-AA6F-4CA0-BC68-1C5C8F7BD41E}"/>
              </a:ext>
            </a:extLst>
          </p:cNvPr>
          <p:cNvSpPr txBox="1"/>
          <p:nvPr/>
        </p:nvSpPr>
        <p:spPr>
          <a:xfrm>
            <a:off x="3742573" y="4888906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RailFit20/30 und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SBBagil2020</a:t>
            </a: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EA5E8B2-838E-48ED-8960-F5C24D068A58}"/>
              </a:ext>
            </a:extLst>
          </p:cNvPr>
          <p:cNvSpPr txBox="1"/>
          <p:nvPr/>
        </p:nvSpPr>
        <p:spPr>
          <a:xfrm>
            <a:off x="7271524" y="1903471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Geschäfts-prozesse@SBB</a:t>
            </a: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F3B4B050-85B5-4747-BE66-7CADF3BE41DB}"/>
              </a:ext>
            </a:extLst>
          </p:cNvPr>
          <p:cNvSpPr txBox="1"/>
          <p:nvPr/>
        </p:nvSpPr>
        <p:spPr>
          <a:xfrm>
            <a:off x="1982860" y="4888906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Business </a:t>
            </a:r>
            <a:b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Development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6EA7B7B-14C9-434A-879E-904AA3E6A6D2}"/>
              </a:ext>
            </a:extLst>
          </p:cNvPr>
          <p:cNvSpPr txBox="1"/>
          <p:nvPr/>
        </p:nvSpPr>
        <p:spPr>
          <a:xfrm>
            <a:off x="219972" y="4888906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Unterhalten &amp; Bauen unter Betrieb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37A659BF-BEA8-4A1B-AE5B-7A73BBA8589F}"/>
              </a:ext>
            </a:extLst>
          </p:cNvPr>
          <p:cNvSpPr txBox="1"/>
          <p:nvPr/>
        </p:nvSpPr>
        <p:spPr>
          <a:xfrm>
            <a:off x="5303533" y="2874077"/>
            <a:ext cx="3840467" cy="496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EB0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TEMPO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86BA39A-5055-49BB-A3A5-4871849852B1}"/>
              </a:ext>
            </a:extLst>
          </p:cNvPr>
          <p:cNvSpPr txBox="1"/>
          <p:nvPr/>
        </p:nvSpPr>
        <p:spPr>
          <a:xfrm>
            <a:off x="6848" y="2868829"/>
            <a:ext cx="3870508" cy="496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EB0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VERTRAUEN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26D4569-8A4A-42B4-9111-E2A90EE7280D}"/>
              </a:ext>
            </a:extLst>
          </p:cNvPr>
          <p:cNvSpPr txBox="1"/>
          <p:nvPr/>
        </p:nvSpPr>
        <p:spPr>
          <a:xfrm>
            <a:off x="2233" y="2544633"/>
            <a:ext cx="3870508" cy="496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BAHN IM GRIFF</a:t>
            </a:r>
          </a:p>
        </p:txBody>
      </p:sp>
      <p:sp>
        <p:nvSpPr>
          <p:cNvPr id="7" name="Pfeil: Chevron 6">
            <a:extLst>
              <a:ext uri="{FF2B5EF4-FFF2-40B4-BE49-F238E27FC236}">
                <a16:creationId xmlns:a16="http://schemas.microsoft.com/office/drawing/2014/main" id="{519E3487-53EE-492C-AED7-4040D3FBEC60}"/>
              </a:ext>
            </a:extLst>
          </p:cNvPr>
          <p:cNvSpPr/>
          <p:nvPr/>
        </p:nvSpPr>
        <p:spPr>
          <a:xfrm>
            <a:off x="4690187" y="2612050"/>
            <a:ext cx="541802" cy="638009"/>
          </a:xfrm>
          <a:prstGeom prst="chevron">
            <a:avLst>
              <a:gd name="adj" fmla="val 6141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Pfeil: Chevron 65">
            <a:extLst>
              <a:ext uri="{FF2B5EF4-FFF2-40B4-BE49-F238E27FC236}">
                <a16:creationId xmlns:a16="http://schemas.microsoft.com/office/drawing/2014/main" id="{8D3BB9A9-67C2-4845-ADFF-D874C915A991}"/>
              </a:ext>
            </a:extLst>
          </p:cNvPr>
          <p:cNvSpPr/>
          <p:nvPr/>
        </p:nvSpPr>
        <p:spPr>
          <a:xfrm flipH="1">
            <a:off x="3912012" y="2611115"/>
            <a:ext cx="541802" cy="638009"/>
          </a:xfrm>
          <a:prstGeom prst="chevron">
            <a:avLst>
              <a:gd name="adj" fmla="val 6141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8C40743D-D85E-4929-94CD-00A7C0D51770}"/>
              </a:ext>
            </a:extLst>
          </p:cNvPr>
          <p:cNvSpPr/>
          <p:nvPr/>
        </p:nvSpPr>
        <p:spPr>
          <a:xfrm rot="16200000">
            <a:off x="4245360" y="2858767"/>
            <a:ext cx="637074" cy="14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3A762C87-7BCC-4953-BDD2-99E836735CE3}"/>
              </a:ext>
            </a:extLst>
          </p:cNvPr>
          <p:cNvSpPr/>
          <p:nvPr/>
        </p:nvSpPr>
        <p:spPr>
          <a:xfrm>
            <a:off x="4253464" y="2858299"/>
            <a:ext cx="637074" cy="14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A87303D6-0F13-4193-8631-616D28668CDD}"/>
              </a:ext>
            </a:extLst>
          </p:cNvPr>
          <p:cNvSpPr/>
          <p:nvPr/>
        </p:nvSpPr>
        <p:spPr>
          <a:xfrm>
            <a:off x="4890538" y="2858299"/>
            <a:ext cx="185518" cy="143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7ABAAE3A-D295-4C5E-B737-17DFE888D176}"/>
              </a:ext>
            </a:extLst>
          </p:cNvPr>
          <p:cNvSpPr/>
          <p:nvPr/>
        </p:nvSpPr>
        <p:spPr>
          <a:xfrm>
            <a:off x="4067946" y="2858299"/>
            <a:ext cx="185518" cy="143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969D5D9-DC74-41D3-985A-14E84DBFA623}"/>
              </a:ext>
            </a:extLst>
          </p:cNvPr>
          <p:cNvCxnSpPr>
            <a:cxnSpLocks/>
            <a:endCxn id="66" idx="3"/>
          </p:cNvCxnSpPr>
          <p:nvPr/>
        </p:nvCxnSpPr>
        <p:spPr>
          <a:xfrm>
            <a:off x="0" y="2930119"/>
            <a:ext cx="3912012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D1CDE1C4-BFCB-41D8-AE24-ACC3BA3C7422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5231989" y="2930119"/>
            <a:ext cx="3912011" cy="93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B048A25E-2053-4434-9D9F-CBB3DE5F99CB}"/>
              </a:ext>
            </a:extLst>
          </p:cNvPr>
          <p:cNvSpPr txBox="1"/>
          <p:nvPr/>
        </p:nvSpPr>
        <p:spPr>
          <a:xfrm>
            <a:off x="5303533" y="2539504"/>
            <a:ext cx="3840467" cy="496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ZUKUNFT GESTALTEN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C881D6D3-E407-4AD2-8D2B-32AB134B988A}"/>
              </a:ext>
            </a:extLst>
          </p:cNvPr>
          <p:cNvSpPr txBox="1"/>
          <p:nvPr/>
        </p:nvSpPr>
        <p:spPr>
          <a:xfrm>
            <a:off x="7267411" y="4888906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Kulturelle Transformation</a:t>
            </a:r>
          </a:p>
        </p:txBody>
      </p:sp>
      <p:pic>
        <p:nvPicPr>
          <p:cNvPr id="71" name="Picture 5">
            <a:extLst>
              <a:ext uri="{FF2B5EF4-FFF2-40B4-BE49-F238E27FC236}">
                <a16:creationId xmlns:a16="http://schemas.microsoft.com/office/drawing/2014/main" id="{B3A355EA-DEC2-4914-89D5-E94487407EE7}"/>
              </a:ext>
            </a:extLst>
          </p:cNvPr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0" y="5597748"/>
            <a:ext cx="900113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>
            <a:extLst>
              <a:ext uri="{FF2B5EF4-FFF2-40B4-BE49-F238E27FC236}">
                <a16:creationId xmlns:a16="http://schemas.microsoft.com/office/drawing/2014/main" id="{9F4DC315-6C52-4448-BAC4-6B7133AC4E25}"/>
              </a:ext>
            </a:extLst>
          </p:cNvPr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00" y="5597748"/>
            <a:ext cx="900113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>
            <a:extLst>
              <a:ext uri="{FF2B5EF4-FFF2-40B4-BE49-F238E27FC236}">
                <a16:creationId xmlns:a16="http://schemas.microsoft.com/office/drawing/2014/main" id="{E3925FE6-0559-4D29-BBD2-9D31AE042D34}"/>
              </a:ext>
            </a:extLst>
          </p:cNvPr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24" y="5597748"/>
            <a:ext cx="900112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>
            <a:extLst>
              <a:ext uri="{FF2B5EF4-FFF2-40B4-BE49-F238E27FC236}">
                <a16:creationId xmlns:a16="http://schemas.microsoft.com/office/drawing/2014/main" id="{B68D346F-14D7-44B3-AE15-884362A9AFCE}"/>
              </a:ext>
            </a:extLst>
          </p:cNvPr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14" y="5597748"/>
            <a:ext cx="898525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>
            <a:extLst>
              <a:ext uri="{FF2B5EF4-FFF2-40B4-BE49-F238E27FC236}">
                <a16:creationId xmlns:a16="http://schemas.microsoft.com/office/drawing/2014/main" id="{0FEC25C4-7F4B-44C2-B93D-79C0C2CE0699}"/>
              </a:ext>
            </a:extLst>
          </p:cNvPr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5" y="5597748"/>
            <a:ext cx="900113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>
            <a:extLst>
              <a:ext uri="{FF2B5EF4-FFF2-40B4-BE49-F238E27FC236}">
                <a16:creationId xmlns:a16="http://schemas.microsoft.com/office/drawing/2014/main" id="{270A1BB1-42FE-437C-B1D4-DCC8C4BBE769}"/>
              </a:ext>
            </a:extLst>
          </p:cNvPr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967" y="5597748"/>
            <a:ext cx="898525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1">
            <a:extLst>
              <a:ext uri="{FF2B5EF4-FFF2-40B4-BE49-F238E27FC236}">
                <a16:creationId xmlns:a16="http://schemas.microsoft.com/office/drawing/2014/main" id="{93004CCC-14B0-4BDF-A364-07860E14D175}"/>
              </a:ext>
            </a:extLst>
          </p:cNvPr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345" y="5597748"/>
            <a:ext cx="898525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>
            <a:extLst>
              <a:ext uri="{FF2B5EF4-FFF2-40B4-BE49-F238E27FC236}">
                <a16:creationId xmlns:a16="http://schemas.microsoft.com/office/drawing/2014/main" id="{FC17674F-DF95-4CD8-9956-5B1B40C77100}"/>
              </a:ext>
            </a:extLst>
          </p:cNvPr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7956" y="5597748"/>
            <a:ext cx="896943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3">
            <a:extLst>
              <a:ext uri="{FF2B5EF4-FFF2-40B4-BE49-F238E27FC236}">
                <a16:creationId xmlns:a16="http://schemas.microsoft.com/office/drawing/2014/main" id="{F972FC4C-77E6-4702-815E-2D704699603C}"/>
              </a:ext>
            </a:extLst>
          </p:cNvPr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24" y="5597748"/>
            <a:ext cx="900112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hteck 87">
            <a:extLst>
              <a:ext uri="{FF2B5EF4-FFF2-40B4-BE49-F238E27FC236}">
                <a16:creationId xmlns:a16="http://schemas.microsoft.com/office/drawing/2014/main" id="{A4E170DF-FE8A-4C21-8602-0762D9E6175F}"/>
              </a:ext>
            </a:extLst>
          </p:cNvPr>
          <p:cNvSpPr/>
          <p:nvPr/>
        </p:nvSpPr>
        <p:spPr>
          <a:xfrm>
            <a:off x="224300" y="5597748"/>
            <a:ext cx="8604236" cy="915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8330200-3DF5-4264-A561-D5E18CD5292C}"/>
              </a:ext>
            </a:extLst>
          </p:cNvPr>
          <p:cNvSpPr/>
          <p:nvPr/>
        </p:nvSpPr>
        <p:spPr>
          <a:xfrm>
            <a:off x="94596" y="2314765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A0557EF3-247F-4E2E-B6DD-4ED1654F356F}"/>
              </a:ext>
            </a:extLst>
          </p:cNvPr>
          <p:cNvSpPr/>
          <p:nvPr/>
        </p:nvSpPr>
        <p:spPr>
          <a:xfrm>
            <a:off x="1856797" y="2314765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3A99B118-211A-43F3-AEC7-8194192AAE0E}"/>
              </a:ext>
            </a:extLst>
          </p:cNvPr>
          <p:cNvSpPr/>
          <p:nvPr/>
        </p:nvSpPr>
        <p:spPr>
          <a:xfrm>
            <a:off x="7143400" y="2314765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65" name="Rechteck: abgerundete Ecken 64">
            <a:extLst>
              <a:ext uri="{FF2B5EF4-FFF2-40B4-BE49-F238E27FC236}">
                <a16:creationId xmlns:a16="http://schemas.microsoft.com/office/drawing/2014/main" id="{5259A121-EF5E-4AFA-B121-D38927EDE5DB}"/>
              </a:ext>
            </a:extLst>
          </p:cNvPr>
          <p:cNvSpPr/>
          <p:nvPr/>
        </p:nvSpPr>
        <p:spPr>
          <a:xfrm>
            <a:off x="98300" y="5282181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F86B50EB-8FFD-4CF3-A3B8-E214F14AB880}"/>
              </a:ext>
            </a:extLst>
          </p:cNvPr>
          <p:cNvSpPr/>
          <p:nvPr/>
        </p:nvSpPr>
        <p:spPr>
          <a:xfrm>
            <a:off x="1858050" y="5282181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8679C32B-E80A-4E04-A402-3420A325EA4C}"/>
              </a:ext>
            </a:extLst>
          </p:cNvPr>
          <p:cNvSpPr/>
          <p:nvPr/>
        </p:nvSpPr>
        <p:spPr>
          <a:xfrm>
            <a:off x="7137299" y="5282181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CE38AADA-1E16-47B9-B562-28D68BB4D93B}"/>
              </a:ext>
            </a:extLst>
          </p:cNvPr>
          <p:cNvSpPr/>
          <p:nvPr/>
        </p:nvSpPr>
        <p:spPr>
          <a:xfrm>
            <a:off x="3617800" y="5282181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86" name="Foliennummernplatzhalter 3">
            <a:extLst>
              <a:ext uri="{FF2B5EF4-FFF2-40B4-BE49-F238E27FC236}">
                <a16:creationId xmlns:a16="http://schemas.microsoft.com/office/drawing/2014/main" id="{D523EE17-87E2-4FD4-B9D2-1CA5F068749B}"/>
              </a:ext>
            </a:extLst>
          </p:cNvPr>
          <p:cNvSpPr txBox="1">
            <a:spLocks/>
          </p:cNvSpPr>
          <p:nvPr/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15662-413A-4888-B9BC-797CDE14544F}" type="slidenum">
              <a:rPr kumimoji="0" lang="de-CH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421E4F19-76B7-48B4-960D-65E51D871950}"/>
              </a:ext>
            </a:extLst>
          </p:cNvPr>
          <p:cNvSpPr txBox="1"/>
          <p:nvPr/>
        </p:nvSpPr>
        <p:spPr>
          <a:xfrm>
            <a:off x="6419433" y="6606984"/>
            <a:ext cx="2184850" cy="145656"/>
          </a:xfrm>
          <a:prstGeom prst="rect">
            <a:avLst/>
          </a:prstGeom>
          <a:noFill/>
        </p:spPr>
        <p:txBody>
          <a:bodyPr wrap="none" lIns="36000" tIns="36000" rIns="36000" bIns="36000" rtlCol="0" anchor="ctr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TAK </a:t>
            </a:r>
            <a:r>
              <a:rPr kumimoji="0" lang="de-CH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Griesalp</a:t>
            </a: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 SBB | CEO-Office | 11./12.01.2019</a:t>
            </a:r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8D26E383-A121-4DA2-90CB-0744524C33C2}"/>
              </a:ext>
            </a:extLst>
          </p:cNvPr>
          <p:cNvSpPr txBox="1">
            <a:spLocks/>
          </p:cNvSpPr>
          <p:nvPr/>
        </p:nvSpPr>
        <p:spPr>
          <a:xfrm>
            <a:off x="217194" y="188557"/>
            <a:ext cx="2338582" cy="418492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  <a:extLst/>
        </p:spPr>
        <p:txBody>
          <a:bodyPr vert="horz" wrap="square" lIns="108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Agenda 2019.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BEF5827C-D4CF-4DEA-B51D-84C920E4B8FD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7942" y="3448906"/>
            <a:ext cx="1548000" cy="1980000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281F8F38-4FC7-4803-89AC-06B5541D868F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5512961" y="463471"/>
            <a:ext cx="1548000" cy="198000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EE869110-8618-4553-B2E5-2D5AA6EA4862}"/>
              </a:ext>
            </a:extLst>
          </p:cNvPr>
          <p:cNvSpPr txBox="1"/>
          <p:nvPr/>
        </p:nvSpPr>
        <p:spPr>
          <a:xfrm>
            <a:off x="3733404" y="1903471"/>
            <a:ext cx="1563974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Regionale Verankerung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A519ED6-B6ED-44B8-AD62-145757FDB287}"/>
              </a:ext>
            </a:extLst>
          </p:cNvPr>
          <p:cNvSpPr txBox="1"/>
          <p:nvPr/>
        </p:nvSpPr>
        <p:spPr>
          <a:xfrm>
            <a:off x="5507942" y="1903471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Partnerstrategie Cargo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5F6C19A-EAD9-4DD5-B02D-084E6EF9A227}"/>
              </a:ext>
            </a:extLst>
          </p:cNvPr>
          <p:cNvSpPr txBox="1"/>
          <p:nvPr/>
        </p:nvSpPr>
        <p:spPr>
          <a:xfrm>
            <a:off x="5508636" y="4888906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Langfristige </a:t>
            </a:r>
            <a:r>
              <a:rPr kumimoji="0" lang="de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Inte-grierte</a:t>
            </a: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Mobilitäts- &amp; Arealentwicklung</a:t>
            </a: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885DC3B5-BEA6-48EA-9B59-22B2AEFC15CB}"/>
              </a:ext>
            </a:extLst>
          </p:cNvPr>
          <p:cNvSpPr/>
          <p:nvPr/>
        </p:nvSpPr>
        <p:spPr>
          <a:xfrm>
            <a:off x="3618998" y="2314765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5E68B3D4-B115-4EA1-B510-C0DF25361860}"/>
              </a:ext>
            </a:extLst>
          </p:cNvPr>
          <p:cNvSpPr/>
          <p:nvPr/>
        </p:nvSpPr>
        <p:spPr>
          <a:xfrm>
            <a:off x="5381199" y="2314765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883BD299-55A9-4D9A-ABC2-94A09A543A8A}"/>
              </a:ext>
            </a:extLst>
          </p:cNvPr>
          <p:cNvSpPr/>
          <p:nvPr/>
        </p:nvSpPr>
        <p:spPr>
          <a:xfrm>
            <a:off x="5377550" y="5282181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120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BB060ED-430F-47F4-BEBC-C5BDC6813FF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think-cell Folie" r:id="rId13" imgW="352" imgH="353" progId="TCLayout.ActiveDocument.1">
                  <p:embed/>
                </p:oleObj>
              </mc:Choice>
              <mc:Fallback>
                <p:oleObj name="think-cell Folie" r:id="rId13" imgW="352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BB060ED-430F-47F4-BEBC-C5BDC6813F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" name="Grafik 99">
            <a:extLst>
              <a:ext uri="{FF2B5EF4-FFF2-40B4-BE49-F238E27FC236}">
                <a16:creationId xmlns:a16="http://schemas.microsoft.com/office/drawing/2014/main" id="{00087347-4949-42D1-ACE7-E81823AABBA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"/>
          <a:stretch/>
        </p:blipFill>
        <p:spPr>
          <a:xfrm>
            <a:off x="215270" y="3446163"/>
            <a:ext cx="1552702" cy="1982057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8D34A596-BC1B-4525-B8FB-47C36939D8A8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6577" r="24909"/>
          <a:stretch/>
        </p:blipFill>
        <p:spPr>
          <a:xfrm>
            <a:off x="3737686" y="460682"/>
            <a:ext cx="1544762" cy="19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E1F94A0-4AC6-488C-A6FD-15223386396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"/>
          <a:stretch/>
        </p:blipFill>
        <p:spPr>
          <a:xfrm>
            <a:off x="7264884" y="3439532"/>
            <a:ext cx="1546415" cy="1980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30C4975-6274-4A00-93BF-C2FD035F9627}"/>
              </a:ext>
            </a:extLst>
          </p:cNvPr>
          <p:cNvSpPr/>
          <p:nvPr/>
        </p:nvSpPr>
        <p:spPr>
          <a:xfrm>
            <a:off x="8045524" y="188556"/>
            <a:ext cx="920058" cy="506247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82D20E-5E43-4F6A-86D5-A6253998E6E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1524" y="463471"/>
            <a:ext cx="1539775" cy="1980000"/>
          </a:xfrm>
          <a:prstGeom prst="rect">
            <a:avLst/>
          </a:prstGeom>
          <a:ln>
            <a:noFill/>
          </a:ln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C9B4817B-C20A-434C-A61A-F08D22003A0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0776" y="3448906"/>
            <a:ext cx="1548000" cy="1980000"/>
          </a:xfrm>
          <a:prstGeom prst="rect">
            <a:avLst/>
          </a:prstGeom>
        </p:spPr>
      </p:pic>
      <p:pic>
        <p:nvPicPr>
          <p:cNvPr id="117" name="Grafik 116">
            <a:extLst>
              <a:ext uri="{FF2B5EF4-FFF2-40B4-BE49-F238E27FC236}">
                <a16:creationId xmlns:a16="http://schemas.microsoft.com/office/drawing/2014/main" id="{0484D171-0EB8-4125-9866-6DE70056CD8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4359" y="3447534"/>
            <a:ext cx="1548000" cy="1981372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751DA48F-3F35-4F8C-A936-02AB130AA14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26" y="463471"/>
            <a:ext cx="1548000" cy="19800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ADF984CB-6586-499F-AF7C-82AE4EAA93F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550" y="463471"/>
            <a:ext cx="1548000" cy="1980000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6122C418-95B9-4B9A-A245-861A1A6E1129}"/>
              </a:ext>
            </a:extLst>
          </p:cNvPr>
          <p:cNvSpPr txBox="1"/>
          <p:nvPr/>
        </p:nvSpPr>
        <p:spPr>
          <a:xfrm>
            <a:off x="217193" y="1903471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Zuverlässigkeit Bahnbetrieb &amp; </a:t>
            </a:r>
            <a:b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Qualität Flotte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7D71AD9-3EF7-4F67-9699-54554FEA8428}"/>
              </a:ext>
            </a:extLst>
          </p:cNvPr>
          <p:cNvSpPr txBox="1"/>
          <p:nvPr/>
        </p:nvSpPr>
        <p:spPr>
          <a:xfrm>
            <a:off x="1990301" y="1903471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Servicequalität &amp; Preis/Leistung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650904BE-AA6F-4CA0-BC68-1C5C8F7BD41E}"/>
              </a:ext>
            </a:extLst>
          </p:cNvPr>
          <p:cNvSpPr txBox="1"/>
          <p:nvPr/>
        </p:nvSpPr>
        <p:spPr>
          <a:xfrm>
            <a:off x="3742573" y="4888906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RailFit20/30 und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SBBagil2020</a:t>
            </a: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EA5E8B2-838E-48ED-8960-F5C24D068A58}"/>
              </a:ext>
            </a:extLst>
          </p:cNvPr>
          <p:cNvSpPr txBox="1"/>
          <p:nvPr/>
        </p:nvSpPr>
        <p:spPr>
          <a:xfrm>
            <a:off x="7271524" y="1903471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Geschäfts-prozesse@SBB</a:t>
            </a: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F3B4B050-85B5-4747-BE66-7CADF3BE41DB}"/>
              </a:ext>
            </a:extLst>
          </p:cNvPr>
          <p:cNvSpPr txBox="1"/>
          <p:nvPr/>
        </p:nvSpPr>
        <p:spPr>
          <a:xfrm>
            <a:off x="1982860" y="4888906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Business </a:t>
            </a:r>
            <a:b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Development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6EA7B7B-14C9-434A-879E-904AA3E6A6D2}"/>
              </a:ext>
            </a:extLst>
          </p:cNvPr>
          <p:cNvSpPr txBox="1"/>
          <p:nvPr/>
        </p:nvSpPr>
        <p:spPr>
          <a:xfrm>
            <a:off x="219972" y="4888906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Unterhalten &amp; Bauen unter Betrieb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37A659BF-BEA8-4A1B-AE5B-7A73BBA8589F}"/>
              </a:ext>
            </a:extLst>
          </p:cNvPr>
          <p:cNvSpPr txBox="1"/>
          <p:nvPr/>
        </p:nvSpPr>
        <p:spPr>
          <a:xfrm>
            <a:off x="5303533" y="2874077"/>
            <a:ext cx="3840467" cy="496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EB0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TEMPO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86BA39A-5055-49BB-A3A5-4871849852B1}"/>
              </a:ext>
            </a:extLst>
          </p:cNvPr>
          <p:cNvSpPr txBox="1"/>
          <p:nvPr/>
        </p:nvSpPr>
        <p:spPr>
          <a:xfrm>
            <a:off x="6848" y="2868829"/>
            <a:ext cx="3870508" cy="496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EB0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VERTRAUEN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26D4569-8A4A-42B4-9111-E2A90EE7280D}"/>
              </a:ext>
            </a:extLst>
          </p:cNvPr>
          <p:cNvSpPr txBox="1"/>
          <p:nvPr/>
        </p:nvSpPr>
        <p:spPr>
          <a:xfrm>
            <a:off x="2233" y="2544633"/>
            <a:ext cx="3870508" cy="496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BAHN IM GRIFF</a:t>
            </a:r>
          </a:p>
        </p:txBody>
      </p:sp>
      <p:sp>
        <p:nvSpPr>
          <p:cNvPr id="7" name="Pfeil: Chevron 6">
            <a:extLst>
              <a:ext uri="{FF2B5EF4-FFF2-40B4-BE49-F238E27FC236}">
                <a16:creationId xmlns:a16="http://schemas.microsoft.com/office/drawing/2014/main" id="{519E3487-53EE-492C-AED7-4040D3FBEC60}"/>
              </a:ext>
            </a:extLst>
          </p:cNvPr>
          <p:cNvSpPr/>
          <p:nvPr/>
        </p:nvSpPr>
        <p:spPr>
          <a:xfrm>
            <a:off x="4690187" y="2612050"/>
            <a:ext cx="541802" cy="638009"/>
          </a:xfrm>
          <a:prstGeom prst="chevron">
            <a:avLst>
              <a:gd name="adj" fmla="val 6141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Pfeil: Chevron 65">
            <a:extLst>
              <a:ext uri="{FF2B5EF4-FFF2-40B4-BE49-F238E27FC236}">
                <a16:creationId xmlns:a16="http://schemas.microsoft.com/office/drawing/2014/main" id="{8D3BB9A9-67C2-4845-ADFF-D874C915A991}"/>
              </a:ext>
            </a:extLst>
          </p:cNvPr>
          <p:cNvSpPr/>
          <p:nvPr/>
        </p:nvSpPr>
        <p:spPr>
          <a:xfrm flipH="1">
            <a:off x="3912012" y="2611115"/>
            <a:ext cx="541802" cy="638009"/>
          </a:xfrm>
          <a:prstGeom prst="chevron">
            <a:avLst>
              <a:gd name="adj" fmla="val 6141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8C40743D-D85E-4929-94CD-00A7C0D51770}"/>
              </a:ext>
            </a:extLst>
          </p:cNvPr>
          <p:cNvSpPr/>
          <p:nvPr/>
        </p:nvSpPr>
        <p:spPr>
          <a:xfrm rot="16200000">
            <a:off x="4245360" y="2858767"/>
            <a:ext cx="637074" cy="14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3A762C87-7BCC-4953-BDD2-99E836735CE3}"/>
              </a:ext>
            </a:extLst>
          </p:cNvPr>
          <p:cNvSpPr/>
          <p:nvPr/>
        </p:nvSpPr>
        <p:spPr>
          <a:xfrm>
            <a:off x="4253464" y="2858299"/>
            <a:ext cx="637074" cy="14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A87303D6-0F13-4193-8631-616D28668CDD}"/>
              </a:ext>
            </a:extLst>
          </p:cNvPr>
          <p:cNvSpPr/>
          <p:nvPr/>
        </p:nvSpPr>
        <p:spPr>
          <a:xfrm>
            <a:off x="4890538" y="2858299"/>
            <a:ext cx="185518" cy="143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7ABAAE3A-D295-4C5E-B737-17DFE888D176}"/>
              </a:ext>
            </a:extLst>
          </p:cNvPr>
          <p:cNvSpPr/>
          <p:nvPr/>
        </p:nvSpPr>
        <p:spPr>
          <a:xfrm>
            <a:off x="4067946" y="2858299"/>
            <a:ext cx="185518" cy="143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969D5D9-DC74-41D3-985A-14E84DBFA623}"/>
              </a:ext>
            </a:extLst>
          </p:cNvPr>
          <p:cNvCxnSpPr>
            <a:cxnSpLocks/>
            <a:endCxn id="66" idx="3"/>
          </p:cNvCxnSpPr>
          <p:nvPr/>
        </p:nvCxnSpPr>
        <p:spPr>
          <a:xfrm>
            <a:off x="0" y="2930119"/>
            <a:ext cx="3912012" cy="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D1CDE1C4-BFCB-41D8-AE24-ACC3BA3C7422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5231989" y="2930119"/>
            <a:ext cx="3912011" cy="93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B048A25E-2053-4434-9D9F-CBB3DE5F99CB}"/>
              </a:ext>
            </a:extLst>
          </p:cNvPr>
          <p:cNvSpPr txBox="1"/>
          <p:nvPr/>
        </p:nvSpPr>
        <p:spPr>
          <a:xfrm>
            <a:off x="5303533" y="2539504"/>
            <a:ext cx="3840467" cy="496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ZUKUNFT GESTALTEN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C881D6D3-E407-4AD2-8D2B-32AB134B988A}"/>
              </a:ext>
            </a:extLst>
          </p:cNvPr>
          <p:cNvSpPr txBox="1"/>
          <p:nvPr/>
        </p:nvSpPr>
        <p:spPr>
          <a:xfrm>
            <a:off x="7267411" y="4888906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Kulturelle Transformation</a:t>
            </a:r>
          </a:p>
        </p:txBody>
      </p:sp>
      <p:pic>
        <p:nvPicPr>
          <p:cNvPr id="71" name="Picture 5">
            <a:extLst>
              <a:ext uri="{FF2B5EF4-FFF2-40B4-BE49-F238E27FC236}">
                <a16:creationId xmlns:a16="http://schemas.microsoft.com/office/drawing/2014/main" id="{B3A355EA-DEC2-4914-89D5-E94487407EE7}"/>
              </a:ext>
            </a:extLst>
          </p:cNvPr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0" y="5597748"/>
            <a:ext cx="900113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>
            <a:extLst>
              <a:ext uri="{FF2B5EF4-FFF2-40B4-BE49-F238E27FC236}">
                <a16:creationId xmlns:a16="http://schemas.microsoft.com/office/drawing/2014/main" id="{9F4DC315-6C52-4448-BAC4-6B7133AC4E25}"/>
              </a:ext>
            </a:extLst>
          </p:cNvPr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00" y="5597748"/>
            <a:ext cx="900113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>
            <a:extLst>
              <a:ext uri="{FF2B5EF4-FFF2-40B4-BE49-F238E27FC236}">
                <a16:creationId xmlns:a16="http://schemas.microsoft.com/office/drawing/2014/main" id="{E3925FE6-0559-4D29-BBD2-9D31AE042D34}"/>
              </a:ext>
            </a:extLst>
          </p:cNvPr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24" y="5597748"/>
            <a:ext cx="900112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>
            <a:extLst>
              <a:ext uri="{FF2B5EF4-FFF2-40B4-BE49-F238E27FC236}">
                <a16:creationId xmlns:a16="http://schemas.microsoft.com/office/drawing/2014/main" id="{B68D346F-14D7-44B3-AE15-884362A9AFCE}"/>
              </a:ext>
            </a:extLst>
          </p:cNvPr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14" y="5597748"/>
            <a:ext cx="898525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>
            <a:extLst>
              <a:ext uri="{FF2B5EF4-FFF2-40B4-BE49-F238E27FC236}">
                <a16:creationId xmlns:a16="http://schemas.microsoft.com/office/drawing/2014/main" id="{0FEC25C4-7F4B-44C2-B93D-79C0C2CE0699}"/>
              </a:ext>
            </a:extLst>
          </p:cNvPr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5" y="5597748"/>
            <a:ext cx="900113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>
            <a:extLst>
              <a:ext uri="{FF2B5EF4-FFF2-40B4-BE49-F238E27FC236}">
                <a16:creationId xmlns:a16="http://schemas.microsoft.com/office/drawing/2014/main" id="{270A1BB1-42FE-437C-B1D4-DCC8C4BBE769}"/>
              </a:ext>
            </a:extLst>
          </p:cNvPr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967" y="5597748"/>
            <a:ext cx="898525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1">
            <a:extLst>
              <a:ext uri="{FF2B5EF4-FFF2-40B4-BE49-F238E27FC236}">
                <a16:creationId xmlns:a16="http://schemas.microsoft.com/office/drawing/2014/main" id="{93004CCC-14B0-4BDF-A364-07860E14D175}"/>
              </a:ext>
            </a:extLst>
          </p:cNvPr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345" y="5597748"/>
            <a:ext cx="898525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>
            <a:extLst>
              <a:ext uri="{FF2B5EF4-FFF2-40B4-BE49-F238E27FC236}">
                <a16:creationId xmlns:a16="http://schemas.microsoft.com/office/drawing/2014/main" id="{FC17674F-DF95-4CD8-9956-5B1B40C77100}"/>
              </a:ext>
            </a:extLst>
          </p:cNvPr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7956" y="5597748"/>
            <a:ext cx="896943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3">
            <a:extLst>
              <a:ext uri="{FF2B5EF4-FFF2-40B4-BE49-F238E27FC236}">
                <a16:creationId xmlns:a16="http://schemas.microsoft.com/office/drawing/2014/main" id="{F972FC4C-77E6-4702-815E-2D704699603C}"/>
              </a:ext>
            </a:extLst>
          </p:cNvPr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24" y="5597748"/>
            <a:ext cx="900112" cy="8985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hteck 87">
            <a:extLst>
              <a:ext uri="{FF2B5EF4-FFF2-40B4-BE49-F238E27FC236}">
                <a16:creationId xmlns:a16="http://schemas.microsoft.com/office/drawing/2014/main" id="{A4E170DF-FE8A-4C21-8602-0762D9E6175F}"/>
              </a:ext>
            </a:extLst>
          </p:cNvPr>
          <p:cNvSpPr/>
          <p:nvPr/>
        </p:nvSpPr>
        <p:spPr>
          <a:xfrm>
            <a:off x="224300" y="5597748"/>
            <a:ext cx="8604236" cy="915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E9788C87-BABD-4124-8840-237CB3EACB92}"/>
              </a:ext>
            </a:extLst>
          </p:cNvPr>
          <p:cNvSpPr/>
          <p:nvPr/>
        </p:nvSpPr>
        <p:spPr>
          <a:xfrm>
            <a:off x="7267411" y="3446163"/>
            <a:ext cx="1548000" cy="1442742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72000" rtlCol="0" anchor="b" anchorCtr="0"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Fit4future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Bahn-Know-how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Erfolgsformel</a:t>
            </a:r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00903506-01B2-4FEC-8D75-592648952737}"/>
              </a:ext>
            </a:extLst>
          </p:cNvPr>
          <p:cNvSpPr/>
          <p:nvPr/>
        </p:nvSpPr>
        <p:spPr>
          <a:xfrm>
            <a:off x="216347" y="3445477"/>
            <a:ext cx="1539517" cy="1443428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72000" rtlCol="0" anchor="b" anchorCtr="0"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Léman</a:t>
            </a: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2030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IBN CEVA/LEX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LV 21-24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Ceneri 2020</a:t>
            </a: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E4A0036B-F91F-4A7C-B371-E8CFEAD94B1B}"/>
              </a:ext>
            </a:extLst>
          </p:cNvPr>
          <p:cNvSpPr/>
          <p:nvPr/>
        </p:nvSpPr>
        <p:spPr>
          <a:xfrm>
            <a:off x="1976112" y="3447534"/>
            <a:ext cx="1548000" cy="1441371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72000" rtlCol="0" anchor="b" anchorCtr="0"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SmartRail</a:t>
            </a: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4.0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Swiss.Smart</a:t>
            </a: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.</a:t>
            </a:r>
            <a:b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Mobility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Smart City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BIM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Neue Mobilitäts-dienstleistungen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8330200-3DF5-4264-A561-D5E18CD5292C}"/>
              </a:ext>
            </a:extLst>
          </p:cNvPr>
          <p:cNvSpPr/>
          <p:nvPr/>
        </p:nvSpPr>
        <p:spPr>
          <a:xfrm>
            <a:off x="94596" y="2314765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A0557EF3-247F-4E2E-B6DD-4ED1654F356F}"/>
              </a:ext>
            </a:extLst>
          </p:cNvPr>
          <p:cNvSpPr/>
          <p:nvPr/>
        </p:nvSpPr>
        <p:spPr>
          <a:xfrm>
            <a:off x="1856797" y="2314765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3A99B118-211A-43F3-AEC7-8194192AAE0E}"/>
              </a:ext>
            </a:extLst>
          </p:cNvPr>
          <p:cNvSpPr/>
          <p:nvPr/>
        </p:nvSpPr>
        <p:spPr>
          <a:xfrm>
            <a:off x="7143400" y="2314765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65" name="Rechteck: abgerundete Ecken 64">
            <a:extLst>
              <a:ext uri="{FF2B5EF4-FFF2-40B4-BE49-F238E27FC236}">
                <a16:creationId xmlns:a16="http://schemas.microsoft.com/office/drawing/2014/main" id="{5259A121-EF5E-4AFA-B121-D38927EDE5DB}"/>
              </a:ext>
            </a:extLst>
          </p:cNvPr>
          <p:cNvSpPr/>
          <p:nvPr/>
        </p:nvSpPr>
        <p:spPr>
          <a:xfrm>
            <a:off x="98300" y="5282181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F86B50EB-8FFD-4CF3-A3B8-E214F14AB880}"/>
              </a:ext>
            </a:extLst>
          </p:cNvPr>
          <p:cNvSpPr/>
          <p:nvPr/>
        </p:nvSpPr>
        <p:spPr>
          <a:xfrm>
            <a:off x="1858050" y="5282181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8679C32B-E80A-4E04-A402-3420A325EA4C}"/>
              </a:ext>
            </a:extLst>
          </p:cNvPr>
          <p:cNvSpPr/>
          <p:nvPr/>
        </p:nvSpPr>
        <p:spPr>
          <a:xfrm>
            <a:off x="7137299" y="5282181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D8D324C6-A121-4997-9230-D4B817F47C66}"/>
              </a:ext>
            </a:extLst>
          </p:cNvPr>
          <p:cNvSpPr/>
          <p:nvPr/>
        </p:nvSpPr>
        <p:spPr>
          <a:xfrm>
            <a:off x="7275773" y="448810"/>
            <a:ext cx="1548000" cy="1455235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72000" rtlCol="0" anchor="b" anchorCtr="0"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Solution Suisse (integrierte, effiziente Bahn)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CE38AADA-1E16-47B9-B562-28D68BB4D93B}"/>
              </a:ext>
            </a:extLst>
          </p:cNvPr>
          <p:cNvSpPr/>
          <p:nvPr/>
        </p:nvSpPr>
        <p:spPr>
          <a:xfrm>
            <a:off x="3617800" y="5282181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86" name="Foliennummernplatzhalter 3">
            <a:extLst>
              <a:ext uri="{FF2B5EF4-FFF2-40B4-BE49-F238E27FC236}">
                <a16:creationId xmlns:a16="http://schemas.microsoft.com/office/drawing/2014/main" id="{D523EE17-87E2-4FD4-B9D2-1CA5F068749B}"/>
              </a:ext>
            </a:extLst>
          </p:cNvPr>
          <p:cNvSpPr txBox="1">
            <a:spLocks/>
          </p:cNvSpPr>
          <p:nvPr/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15662-413A-4888-B9BC-797CDE14544F}" type="slidenum">
              <a:rPr kumimoji="0" lang="de-CH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421E4F19-76B7-48B4-960D-65E51D871950}"/>
              </a:ext>
            </a:extLst>
          </p:cNvPr>
          <p:cNvSpPr txBox="1"/>
          <p:nvPr/>
        </p:nvSpPr>
        <p:spPr>
          <a:xfrm>
            <a:off x="6419433" y="6606984"/>
            <a:ext cx="2184850" cy="145656"/>
          </a:xfrm>
          <a:prstGeom prst="rect">
            <a:avLst/>
          </a:prstGeom>
          <a:noFill/>
        </p:spPr>
        <p:txBody>
          <a:bodyPr wrap="none" lIns="36000" tIns="36000" rIns="36000" bIns="36000" rtlCol="0" anchor="ctr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TAK </a:t>
            </a:r>
            <a:r>
              <a:rPr kumimoji="0" lang="de-CH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Griesalp</a:t>
            </a: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 SBB | CEO-Office | 11./12.01.2019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B58DB0E2-B982-408E-9729-1A7D3C9E46D8}"/>
              </a:ext>
            </a:extLst>
          </p:cNvPr>
          <p:cNvSpPr/>
          <p:nvPr/>
        </p:nvSpPr>
        <p:spPr>
          <a:xfrm>
            <a:off x="3748637" y="3447534"/>
            <a:ext cx="1548000" cy="1441371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72000" rtlCol="0" anchor="b" anchorCtr="0"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Schlanke Zentralen</a:t>
            </a: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6397801B-A5B4-4088-B140-A71A1BF77FEB}"/>
              </a:ext>
            </a:extLst>
          </p:cNvPr>
          <p:cNvSpPr/>
          <p:nvPr/>
        </p:nvSpPr>
        <p:spPr>
          <a:xfrm>
            <a:off x="1980816" y="460683"/>
            <a:ext cx="1548000" cy="1443362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72000" rtlCol="0" anchor="b" anchorCtr="0"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Auslastung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Entschädigungen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Kundeninformation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Service am Platz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Reservations-möglichkeit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Sparbillette</a:t>
            </a: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9F1E5C39-6D8B-4F52-8995-FB951571E260}"/>
              </a:ext>
            </a:extLst>
          </p:cNvPr>
          <p:cNvSpPr/>
          <p:nvPr/>
        </p:nvSpPr>
        <p:spPr>
          <a:xfrm>
            <a:off x="217203" y="460683"/>
            <a:ext cx="1548000" cy="1443362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72000" rtlCol="0" anchor="b" anchorCtr="0"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ETR 610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FV-</a:t>
            </a:r>
            <a:r>
              <a:rPr kumimoji="0" lang="de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Dosto</a:t>
            </a: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8D26E383-A121-4DA2-90CB-0744524C33C2}"/>
              </a:ext>
            </a:extLst>
          </p:cNvPr>
          <p:cNvSpPr txBox="1">
            <a:spLocks/>
          </p:cNvSpPr>
          <p:nvPr/>
        </p:nvSpPr>
        <p:spPr>
          <a:xfrm>
            <a:off x="217194" y="188557"/>
            <a:ext cx="2338582" cy="418492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  <a:extLst/>
        </p:spPr>
        <p:txBody>
          <a:bodyPr vert="horz" wrap="square" lIns="108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Agenda 2019.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BEF5827C-D4CF-4DEA-B51D-84C920E4B8FD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7942" y="3448906"/>
            <a:ext cx="1548000" cy="1980000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281F8F38-4FC7-4803-89AC-06B5541D868F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5512961" y="463471"/>
            <a:ext cx="1548000" cy="198000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EE869110-8618-4553-B2E5-2D5AA6EA4862}"/>
              </a:ext>
            </a:extLst>
          </p:cNvPr>
          <p:cNvSpPr txBox="1"/>
          <p:nvPr/>
        </p:nvSpPr>
        <p:spPr>
          <a:xfrm>
            <a:off x="3733404" y="1903471"/>
            <a:ext cx="1563974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Regionale Verankerung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A519ED6-B6ED-44B8-AD62-145757FDB287}"/>
              </a:ext>
            </a:extLst>
          </p:cNvPr>
          <p:cNvSpPr txBox="1"/>
          <p:nvPr/>
        </p:nvSpPr>
        <p:spPr>
          <a:xfrm>
            <a:off x="5507942" y="1903471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Partnerstrategie Cargo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5F6C19A-EAD9-4DD5-B02D-084E6EF9A227}"/>
              </a:ext>
            </a:extLst>
          </p:cNvPr>
          <p:cNvSpPr txBox="1"/>
          <p:nvPr/>
        </p:nvSpPr>
        <p:spPr>
          <a:xfrm>
            <a:off x="5508636" y="4888906"/>
            <a:ext cx="1548000" cy="540000"/>
          </a:xfrm>
          <a:prstGeom prst="rect">
            <a:avLst/>
          </a:prstGeom>
          <a:solidFill>
            <a:srgbClr val="4C4C4C">
              <a:alpha val="80000"/>
            </a:srgbClr>
          </a:solidFill>
          <a:ln>
            <a:noFill/>
          </a:ln>
        </p:spPr>
        <p:txBody>
          <a:bodyPr vert="horz" wrap="square" lIns="36000" tIns="0" rIns="0" bIns="0" rtlCol="0" anchor="ctr" anchorCtr="0">
            <a:noAutofit/>
          </a:bodyPr>
          <a:lstStyle>
            <a:defPPr>
              <a:defRPr lang="de-CH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80000"/>
              <a:buFont typeface="Wingdings 3" pitchFamily="18" charset="2"/>
              <a:buNone/>
              <a:defRPr sz="1000" b="1">
                <a:solidFill>
                  <a:prstClr val="white"/>
                </a:solidFill>
                <a:latin typeface="Arial"/>
                <a:cs typeface="Arial" charset="0"/>
              </a:defRPr>
            </a:lvl1pPr>
            <a:lvl2pPr marL="576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 typeface="Arial" pitchFamily="34" charset="0"/>
              <a:buChar char="▪"/>
              <a:defRPr sz="1400">
                <a:latin typeface="Arial" pitchFamily="34" charset="0"/>
                <a:cs typeface="Arial" pitchFamily="34" charset="0"/>
              </a:defRPr>
            </a:lvl2pPr>
            <a:lvl3pPr marL="864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mbol" pitchFamily="18" charset="2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 marL="144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00000" indent="-288000" defTabSz="91440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2D327D"/>
              </a:buClr>
              <a:buSzPct val="90000"/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ct val="20000"/>
              </a:spcBef>
              <a:buFont typeface="Wingdings" panose="05000000000000000000" pitchFamily="2" charset="2"/>
              <a:buNone/>
              <a:defRPr sz="14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Langfristige </a:t>
            </a:r>
            <a:r>
              <a:rPr kumimoji="0" lang="de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Inte-grierte</a:t>
            </a: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Mobilitäts- &amp; Arealentwicklung</a:t>
            </a:r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7BB6D9BA-9006-40F5-B7FD-DE288E3DEE41}"/>
              </a:ext>
            </a:extLst>
          </p:cNvPr>
          <p:cNvSpPr/>
          <p:nvPr/>
        </p:nvSpPr>
        <p:spPr>
          <a:xfrm>
            <a:off x="5526777" y="460683"/>
            <a:ext cx="1548000" cy="1443362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72000" rtlCol="0" anchor="b" anchorCtr="0"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Performance Programm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Zusammenarbeit</a:t>
            </a:r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F53A63FE-0563-4565-B194-6865C99CD09B}"/>
              </a:ext>
            </a:extLst>
          </p:cNvPr>
          <p:cNvSpPr/>
          <p:nvPr/>
        </p:nvSpPr>
        <p:spPr>
          <a:xfrm>
            <a:off x="5516167" y="3447534"/>
            <a:ext cx="1548000" cy="1441371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72000" rtlCol="0" anchor="b" anchorCtr="0"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Mobilität 2060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AS 2030/35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Gesamt-perspektiven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de-CH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IW Bellinzona</a:t>
            </a: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885DC3B5-BEA6-48EA-9B59-22B2AEFC15CB}"/>
              </a:ext>
            </a:extLst>
          </p:cNvPr>
          <p:cNvSpPr/>
          <p:nvPr/>
        </p:nvSpPr>
        <p:spPr>
          <a:xfrm>
            <a:off x="3618998" y="2314765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5E68B3D4-B115-4EA1-B510-C0DF25361860}"/>
              </a:ext>
            </a:extLst>
          </p:cNvPr>
          <p:cNvSpPr/>
          <p:nvPr/>
        </p:nvSpPr>
        <p:spPr>
          <a:xfrm>
            <a:off x="5381199" y="2314765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883BD299-55A9-4D9A-ABC2-94A09A543A8A}"/>
              </a:ext>
            </a:extLst>
          </p:cNvPr>
          <p:cNvSpPr/>
          <p:nvPr/>
        </p:nvSpPr>
        <p:spPr>
          <a:xfrm>
            <a:off x="5377550" y="5282181"/>
            <a:ext cx="252000" cy="252000"/>
          </a:xfrm>
          <a:prstGeom prst="roundRect">
            <a:avLst>
              <a:gd name="adj" fmla="val 882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D5C81BDD-2B7B-4D65-BBC6-F5C1CC7F814A}"/>
              </a:ext>
            </a:extLst>
          </p:cNvPr>
          <p:cNvSpPr/>
          <p:nvPr/>
        </p:nvSpPr>
        <p:spPr>
          <a:xfrm>
            <a:off x="3733403" y="457312"/>
            <a:ext cx="1563975" cy="1446733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72000" rtlCol="0" anchor="b" anchorCtr="0"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Angebots-vermarktung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Beitrag zu Anlässen &amp; Tourismus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C905148-C254-4BF4-AD5B-42621AF79CEA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6723" b="91597" l="5000" r="91000">
                        <a14:foregroundMark x1="9000" y1="11765" x2="15000" y2="56303"/>
                        <a14:foregroundMark x1="15000" y1="56303" x2="43000" y2="93277"/>
                        <a14:foregroundMark x1="43000" y1="93277" x2="85000" y2="68908"/>
                        <a14:foregroundMark x1="85000" y1="68908" x2="92270" y2="33613"/>
                        <a14:foregroundMark x1="94000" y1="25210" x2="40000" y2="8403"/>
                        <a14:foregroundMark x1="40000" y1="8403" x2="6000" y2="8403"/>
                        <a14:foregroundMark x1="70000" y1="22689" x2="67000" y2="82353"/>
                        <a14:foregroundMark x1="43000" y1="91597" x2="55000" y2="91597"/>
                        <a14:foregroundMark x1="9000" y1="8403" x2="89000" y2="10084"/>
                        <a14:foregroundMark x1="44000" y1="7563" x2="91000" y2="8403"/>
                        <a14:foregroundMark x1="5000" y1="12605" x2="9000" y2="56303"/>
                        <a14:foregroundMark x1="9000" y1="56303" x2="5000" y2="62185"/>
                        <a14:backgroundMark x1="96000" y1="26891" x2="96000" y2="26891"/>
                        <a14:backgroundMark x1="95000" y1="25210" x2="95000" y2="25210"/>
                        <a14:backgroundMark x1="94000" y1="30252" x2="94000" y2="30252"/>
                        <a14:backgroundMark x1="95000" y1="27731" x2="95000" y2="27731"/>
                        <a14:backgroundMark x1="95000" y1="25210" x2="95000" y2="33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3"/>
          <a:stretch/>
        </p:blipFill>
        <p:spPr>
          <a:xfrm>
            <a:off x="6075814" y="4405228"/>
            <a:ext cx="201585" cy="25703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265F8-16FB-4F5E-B528-3687A4BE9556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3077" b="89231" l="1887" r="94340">
                        <a14:foregroundMark x1="50943" y1="27692" x2="50943" y2="27692"/>
                        <a14:foregroundMark x1="60377" y1="44615" x2="60377" y2="44615"/>
                        <a14:foregroundMark x1="7547" y1="55385" x2="35849" y2="92308"/>
                        <a14:foregroundMark x1="35849" y1="92308" x2="88679" y2="80000"/>
                        <a14:foregroundMark x1="88679" y1="80000" x2="96226" y2="35385"/>
                        <a14:foregroundMark x1="96226" y1="35385" x2="60377" y2="9231"/>
                        <a14:foregroundMark x1="45283" y1="90769" x2="79245" y2="86154"/>
                        <a14:foregroundMark x1="15094" y1="63077" x2="43396" y2="23077"/>
                        <a14:foregroundMark x1="43396" y1="23077" x2="58491" y2="15385"/>
                        <a14:foregroundMark x1="14286" y1="13559" x2="14286" y2="13559"/>
                        <a14:backgroundMark x1="1887" y1="3077" x2="1887" y2="12308"/>
                        <a14:backgroundMark x1="66038" y1="0" x2="15094" y2="0"/>
                        <a14:backgroundMark x1="1887" y1="13559" x2="1887" y2="55385"/>
                        <a14:backgroundMark x1="1887" y1="10769" x2="1887" y2="13559"/>
                        <a14:backgroundMark x1="91837" y1="1695" x2="91837" y2="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121" y="4410777"/>
            <a:ext cx="201585" cy="24594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DC46D58-0021-4934-8AFC-67BF3AD0C5C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14286" y1="13333" x2="21905" y2="57500"/>
                        <a14:foregroundMark x1="21905" y1="57500" x2="49524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24" y="4410319"/>
            <a:ext cx="216000" cy="24685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09BDBD0-00A1-4028-8268-9F5C454E4BF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5691" b="89431" l="9434" r="89623">
                        <a14:foregroundMark x1="11321" y1="5691" x2="89623" y2="7317"/>
                        <a14:foregroundMark x1="36792" y1="84553" x2="60377" y2="86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38" y="4605499"/>
            <a:ext cx="223676" cy="2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4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oliennummernplatzhalter 3">
            <a:extLst>
              <a:ext uri="{FF2B5EF4-FFF2-40B4-BE49-F238E27FC236}">
                <a16:creationId xmlns:a16="http://schemas.microsoft.com/office/drawing/2014/main" id="{ED5D0DEB-6B2F-4ACE-AC59-16DBEFB37D3A}"/>
              </a:ext>
            </a:extLst>
          </p:cNvPr>
          <p:cNvSpPr txBox="1">
            <a:spLocks/>
          </p:cNvSpPr>
          <p:nvPr/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6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15662-413A-4888-B9BC-797CDE14544F}" type="slidenum">
              <a:rPr kumimoji="0" lang="de-CH" sz="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770BE4C2-B85B-4DF7-9814-C804EF8C17FE}"/>
              </a:ext>
            </a:extLst>
          </p:cNvPr>
          <p:cNvSpPr txBox="1"/>
          <p:nvPr/>
        </p:nvSpPr>
        <p:spPr>
          <a:xfrm>
            <a:off x="298028" y="98923"/>
            <a:ext cx="5328660" cy="704393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 lIns="72000" tIns="36000" rIns="72000" bIns="360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Wir verbinden die Schweiz und halten sie zusammen.</a:t>
            </a:r>
          </a:p>
        </p:txBody>
      </p:sp>
    </p:spTree>
    <p:extLst>
      <p:ext uri="{BB962C8B-B14F-4D97-AF65-F5344CB8AC3E}">
        <p14:creationId xmlns:p14="http://schemas.microsoft.com/office/powerpoint/2010/main" val="421711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D9A9B3B6-3028-4660-8480-84E7EA9609F3}"/>
              </a:ext>
            </a:extLst>
          </p:cNvPr>
          <p:cNvSpPr/>
          <p:nvPr/>
        </p:nvSpPr>
        <p:spPr>
          <a:xfrm>
            <a:off x="3665728" y="1792837"/>
            <a:ext cx="527374" cy="527374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C479FFF-D651-4CCB-84BA-B306D969D71E}"/>
              </a:ext>
            </a:extLst>
          </p:cNvPr>
          <p:cNvSpPr txBox="1"/>
          <p:nvPr/>
        </p:nvSpPr>
        <p:spPr>
          <a:xfrm>
            <a:off x="261804" y="131402"/>
            <a:ext cx="5328660" cy="704393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 lIns="72000" tIns="36000" rIns="72000" bIns="360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 Gesamtperspektiven für Lebensqualität </a:t>
            </a:r>
            <a:b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und Wettbewerbsfähigkeit.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F1346E5-0A40-446F-8A64-A7B8383F2847}"/>
              </a:ext>
            </a:extLst>
          </p:cNvPr>
          <p:cNvSpPr/>
          <p:nvPr/>
        </p:nvSpPr>
        <p:spPr>
          <a:xfrm>
            <a:off x="3770311" y="1882479"/>
            <a:ext cx="321238" cy="321238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5B93DAEA-9C4E-4EA6-ABDE-8579A9354878}"/>
              </a:ext>
            </a:extLst>
          </p:cNvPr>
          <p:cNvSpPr/>
          <p:nvPr/>
        </p:nvSpPr>
        <p:spPr>
          <a:xfrm>
            <a:off x="3569457" y="2682857"/>
            <a:ext cx="527374" cy="527374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89E2E7A-2022-4591-9DD9-E29F9B28DFCC}"/>
              </a:ext>
            </a:extLst>
          </p:cNvPr>
          <p:cNvSpPr/>
          <p:nvPr/>
        </p:nvSpPr>
        <p:spPr>
          <a:xfrm>
            <a:off x="3677563" y="2792540"/>
            <a:ext cx="321238" cy="321238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C3818466-C452-4768-8E3E-30B5BB272554}"/>
              </a:ext>
            </a:extLst>
          </p:cNvPr>
          <p:cNvSpPr/>
          <p:nvPr/>
        </p:nvSpPr>
        <p:spPr>
          <a:xfrm>
            <a:off x="2190567" y="3710260"/>
            <a:ext cx="527374" cy="527374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3379F8-8AD9-48A0-9888-B5E817473989}"/>
              </a:ext>
            </a:extLst>
          </p:cNvPr>
          <p:cNvSpPr/>
          <p:nvPr/>
        </p:nvSpPr>
        <p:spPr>
          <a:xfrm>
            <a:off x="2293635" y="3805956"/>
            <a:ext cx="321238" cy="321238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E52DC4F2-4D0D-438F-A38A-98BEBAB5EF5B}"/>
              </a:ext>
            </a:extLst>
          </p:cNvPr>
          <p:cNvSpPr/>
          <p:nvPr/>
        </p:nvSpPr>
        <p:spPr>
          <a:xfrm>
            <a:off x="4865622" y="2778365"/>
            <a:ext cx="527374" cy="527374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A0C7A326-EF85-4A2B-9A97-AA8ED4FE8672}"/>
              </a:ext>
            </a:extLst>
          </p:cNvPr>
          <p:cNvSpPr/>
          <p:nvPr/>
        </p:nvSpPr>
        <p:spPr>
          <a:xfrm>
            <a:off x="4968690" y="2855155"/>
            <a:ext cx="321238" cy="321238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61CB78F-6F0C-4879-9BE7-73C89868D790}"/>
              </a:ext>
            </a:extLst>
          </p:cNvPr>
          <p:cNvSpPr/>
          <p:nvPr/>
        </p:nvSpPr>
        <p:spPr>
          <a:xfrm>
            <a:off x="6268760" y="1803665"/>
            <a:ext cx="527374" cy="527374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B6877372-E743-48D6-9223-D5263BC1E6D5}"/>
              </a:ext>
            </a:extLst>
          </p:cNvPr>
          <p:cNvSpPr/>
          <p:nvPr/>
        </p:nvSpPr>
        <p:spPr>
          <a:xfrm>
            <a:off x="6375974" y="1902884"/>
            <a:ext cx="321238" cy="321238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EF245CDB-47F6-4A0F-9A1F-0D3079249C15}"/>
              </a:ext>
            </a:extLst>
          </p:cNvPr>
          <p:cNvSpPr/>
          <p:nvPr/>
        </p:nvSpPr>
        <p:spPr>
          <a:xfrm>
            <a:off x="5675026" y="4507148"/>
            <a:ext cx="527374" cy="527374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9896340E-27F7-46AE-A6BC-1740CE8E9838}"/>
              </a:ext>
            </a:extLst>
          </p:cNvPr>
          <p:cNvSpPr/>
          <p:nvPr/>
        </p:nvSpPr>
        <p:spPr>
          <a:xfrm>
            <a:off x="5777843" y="4614172"/>
            <a:ext cx="321238" cy="321238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20533AFE-7606-418D-BE6C-46EC64FA2CAD}"/>
              </a:ext>
            </a:extLst>
          </p:cNvPr>
          <p:cNvCxnSpPr>
            <a:cxnSpLocks/>
            <a:stCxn id="75" idx="4"/>
          </p:cNvCxnSpPr>
          <p:nvPr/>
        </p:nvCxnSpPr>
        <p:spPr>
          <a:xfrm>
            <a:off x="5129309" y="3176393"/>
            <a:ext cx="0" cy="940714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>
            <a:extLst>
              <a:ext uri="{FF2B5EF4-FFF2-40B4-BE49-F238E27FC236}">
                <a16:creationId xmlns:a16="http://schemas.microsoft.com/office/drawing/2014/main" id="{9368B553-8B58-4E2E-A07F-43DB6FE3AF24}"/>
              </a:ext>
            </a:extLst>
          </p:cNvPr>
          <p:cNvSpPr/>
          <p:nvPr/>
        </p:nvSpPr>
        <p:spPr>
          <a:xfrm>
            <a:off x="4939413" y="1901871"/>
            <a:ext cx="515443" cy="515443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77D31B61-824C-4734-A528-A21E40EAAABD}"/>
              </a:ext>
            </a:extLst>
          </p:cNvPr>
          <p:cNvCxnSpPr>
            <a:cxnSpLocks/>
          </p:cNvCxnSpPr>
          <p:nvPr/>
        </p:nvCxnSpPr>
        <p:spPr>
          <a:xfrm>
            <a:off x="5165600" y="2312682"/>
            <a:ext cx="0" cy="415583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62D78E5B-BA95-46AF-9EA5-2E220000A495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3930930" y="1248903"/>
            <a:ext cx="0" cy="633576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0671956B-B682-4CB7-B2BF-716A64BD6484}"/>
              </a:ext>
            </a:extLst>
          </p:cNvPr>
          <p:cNvCxnSpPr>
            <a:cxnSpLocks/>
          </p:cNvCxnSpPr>
          <p:nvPr/>
        </p:nvCxnSpPr>
        <p:spPr>
          <a:xfrm>
            <a:off x="5946098" y="4935410"/>
            <a:ext cx="0" cy="529342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C3BC455-60B5-4DF8-B2A6-E0550FA5225E}"/>
              </a:ext>
            </a:extLst>
          </p:cNvPr>
          <p:cNvGrpSpPr/>
          <p:nvPr/>
        </p:nvGrpSpPr>
        <p:grpSpPr>
          <a:xfrm>
            <a:off x="182903" y="5262213"/>
            <a:ext cx="1801978" cy="1195738"/>
            <a:chOff x="2094245" y="4685913"/>
            <a:chExt cx="1801978" cy="1195738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C536869-981A-451F-ABA5-2FCE4599A846}"/>
                </a:ext>
              </a:extLst>
            </p:cNvPr>
            <p:cNvSpPr txBox="1"/>
            <p:nvPr/>
          </p:nvSpPr>
          <p:spPr>
            <a:xfrm>
              <a:off x="2094245" y="4685913"/>
              <a:ext cx="1801978" cy="119573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108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Genève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26828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Automobil-Salon</a:t>
              </a:r>
            </a:p>
            <a:p>
              <a:pPr marL="26828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Fête des vendanges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de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Russin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26828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Palais des Nations</a:t>
              </a:r>
              <a:endPara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D8F0A1E5-7BF2-4724-A4C0-106F393AB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202" y="5112890"/>
              <a:ext cx="219561" cy="185629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AAD4785-EB0B-43E8-B8AC-7D8B238DCF1F}"/>
              </a:ext>
            </a:extLst>
          </p:cNvPr>
          <p:cNvGrpSpPr/>
          <p:nvPr/>
        </p:nvGrpSpPr>
        <p:grpSpPr>
          <a:xfrm>
            <a:off x="6600041" y="2415701"/>
            <a:ext cx="2310693" cy="1234627"/>
            <a:chOff x="6596915" y="2352191"/>
            <a:chExt cx="2310693" cy="1234627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DA4214C3-AA71-49AB-8380-7242517F0FA9}"/>
                </a:ext>
              </a:extLst>
            </p:cNvPr>
            <p:cNvSpPr txBox="1"/>
            <p:nvPr/>
          </p:nvSpPr>
          <p:spPr>
            <a:xfrm>
              <a:off x="6596915" y="2352191"/>
              <a:ext cx="2310693" cy="123462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108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Zürich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</a:t>
              </a:r>
              <a:r>
                <a:rPr kumimoji="0" lang="de-CH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Züri-Fäscht</a:t>
              </a: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Zürich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  </a:t>
              </a:r>
              <a:r>
                <a:rPr kumimoji="0" lang="de-CH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Streetparade</a:t>
              </a: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Zürich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  Stadionkonzerte im</a:t>
              </a:r>
              <a:b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  Letzigrund</a:t>
              </a:r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DFAA0611-17FE-4BBC-9ECE-683ACCA2D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040" y="2711660"/>
              <a:ext cx="310835" cy="258624"/>
            </a:xfrm>
            <a:prstGeom prst="rect">
              <a:avLst/>
            </a:prstGeom>
          </p:spPr>
        </p:pic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0E330C6D-630B-4171-8D8B-58808F45B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987" y="2997582"/>
              <a:ext cx="451499" cy="206937"/>
            </a:xfrm>
            <a:prstGeom prst="rect">
              <a:avLst/>
            </a:prstGeom>
          </p:spPr>
        </p:pic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C707A5FB-21DC-4791-8B20-EE360E5E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675" y="3312869"/>
              <a:ext cx="496794" cy="125877"/>
            </a:xfrm>
            <a:prstGeom prst="rect">
              <a:avLst/>
            </a:prstGeom>
          </p:spPr>
        </p:pic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FF73D90D-683A-4CC1-93E3-D95C7BFF0AC0}"/>
              </a:ext>
            </a:extLst>
          </p:cNvPr>
          <p:cNvGrpSpPr/>
          <p:nvPr/>
        </p:nvGrpSpPr>
        <p:grpSpPr>
          <a:xfrm>
            <a:off x="6596915" y="5127132"/>
            <a:ext cx="2313819" cy="1224000"/>
            <a:chOff x="6596915" y="5084802"/>
            <a:chExt cx="2313819" cy="1224000"/>
          </a:xfrm>
        </p:grpSpPr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9787DA76-B874-4C45-9CF6-59949153109C}"/>
                </a:ext>
              </a:extLst>
            </p:cNvPr>
            <p:cNvSpPr txBox="1"/>
            <p:nvPr/>
          </p:nvSpPr>
          <p:spPr>
            <a:xfrm>
              <a:off x="6596915" y="5084802"/>
              <a:ext cx="2313819" cy="1224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108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Tessin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9263" algn="l"/>
                </a:tabLst>
                <a:defRPr/>
              </a:pP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	Ticino Ticket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9263" algn="l"/>
                </a:tabLst>
                <a:defRPr/>
              </a:pP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Moon and Stars,</a:t>
              </a:r>
              <a:b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Locarno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9263" algn="l"/>
                </a:tabLst>
                <a:defRPr/>
              </a:pP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Locarno Film Festival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endParaRPr kumimoji="0" lang="de-C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0B2FEE2F-D291-4DE5-982E-86CA5FA3E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040" y="6011111"/>
              <a:ext cx="411243" cy="210191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EE4A070E-8B3D-4D86-9A67-2DEC88260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96" b="33458"/>
            <a:stretch/>
          </p:blipFill>
          <p:spPr>
            <a:xfrm>
              <a:off x="6697212" y="5789375"/>
              <a:ext cx="439374" cy="152663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A0C14871-149D-4BAD-B83A-C4378537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195" r="90805">
                          <a14:foregroundMark x1="36782" y1="25287" x2="55172" y2="64368"/>
                          <a14:foregroundMark x1="56322" y1="45977" x2="56322" y2="45977"/>
                          <a14:foregroundMark x1="54023" y1="26437" x2="54023" y2="26437"/>
                          <a14:foregroundMark x1="57471" y1="29885" x2="63218" y2="31034"/>
                          <a14:foregroundMark x1="68966" y1="37931" x2="70115" y2="45977"/>
                          <a14:foregroundMark x1="70115" y1="50575" x2="70115" y2="50575"/>
                          <a14:foregroundMark x1="71264" y1="57471" x2="71264" y2="57471"/>
                          <a14:foregroundMark x1="66667" y1="66667" x2="66667" y2="66667"/>
                          <a14:foregroundMark x1="57471" y1="72414" x2="50575" y2="73563"/>
                          <a14:foregroundMark x1="43678" y1="73563" x2="43678" y2="73563"/>
                          <a14:foregroundMark x1="43678" y1="73563" x2="43678" y2="73563"/>
                          <a14:foregroundMark x1="35632" y1="66667" x2="35632" y2="60920"/>
                          <a14:foregroundMark x1="33333" y1="51724" x2="33333" y2="51724"/>
                          <a14:foregroundMark x1="29885" y1="39080" x2="29885" y2="39080"/>
                          <a14:foregroundMark x1="21839" y1="43678" x2="21839" y2="49425"/>
                          <a14:foregroundMark x1="21839" y1="58621" x2="21839" y2="58621"/>
                          <a14:foregroundMark x1="33333" y1="74713" x2="33333" y2="74713"/>
                          <a14:foregroundMark x1="48276" y1="88506" x2="48276" y2="88506"/>
                          <a14:foregroundMark x1="56322" y1="88506" x2="56322" y2="88506"/>
                          <a14:foregroundMark x1="68966" y1="79310" x2="68966" y2="79310"/>
                          <a14:foregroundMark x1="70115" y1="77011" x2="70115" y2="77011"/>
                          <a14:foregroundMark x1="70115" y1="73563" x2="70115" y2="73563"/>
                          <a14:foregroundMark x1="70115" y1="73563" x2="70115" y2="73563"/>
                          <a14:foregroundMark x1="70115" y1="73563" x2="70115" y2="73563"/>
                          <a14:foregroundMark x1="63218" y1="77011" x2="47126" y2="79310"/>
                          <a14:foregroundMark x1="42529" y1="17241" x2="68966" y2="22989"/>
                          <a14:foregroundMark x1="75862" y1="42529" x2="83908" y2="60920"/>
                          <a14:foregroundMark x1="80460" y1="45977" x2="81609" y2="70115"/>
                          <a14:foregroundMark x1="75862" y1="31034" x2="77011" y2="44828"/>
                          <a14:foregroundMark x1="78161" y1="43678" x2="83908" y2="54023"/>
                          <a14:foregroundMark x1="75862" y1="51724" x2="81609" y2="47126"/>
                          <a14:foregroundMark x1="71264" y1="52874" x2="83908" y2="51724"/>
                          <a14:foregroundMark x1="89655" y1="47126" x2="89655" y2="47126"/>
                          <a14:foregroundMark x1="90805" y1="47126" x2="90805" y2="47126"/>
                          <a14:foregroundMark x1="90805" y1="47126" x2="90805" y2="471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7909" y="5513188"/>
              <a:ext cx="216022" cy="216022"/>
            </a:xfrm>
            <a:prstGeom prst="rect">
              <a:avLst/>
            </a:prstGeom>
          </p:spPr>
        </p:pic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B19F9A06-7047-487D-AE36-F681B4BBFC17}"/>
              </a:ext>
            </a:extLst>
          </p:cNvPr>
          <p:cNvGrpSpPr/>
          <p:nvPr/>
        </p:nvGrpSpPr>
        <p:grpSpPr>
          <a:xfrm>
            <a:off x="6600042" y="3781160"/>
            <a:ext cx="2310692" cy="1184956"/>
            <a:chOff x="6596916" y="3701785"/>
            <a:chExt cx="2310692" cy="1184956"/>
          </a:xfrm>
        </p:grpSpPr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AC22548F-1447-4CED-B622-CECB88C7605C}"/>
                </a:ext>
              </a:extLst>
            </p:cNvPr>
            <p:cNvSpPr txBox="1"/>
            <p:nvPr/>
          </p:nvSpPr>
          <p:spPr>
            <a:xfrm>
              <a:off x="6596916" y="3701785"/>
              <a:ext cx="2310692" cy="118495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108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Zentralschweiz</a:t>
              </a:r>
              <a:r>
                <a:rPr kumimoji="0" lang="de-CH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	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7188" algn="l"/>
                </a:tabLst>
                <a:defRPr/>
              </a:pP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	Eidg. Schwing- und</a:t>
              </a:r>
              <a:b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	</a:t>
              </a:r>
              <a:r>
                <a:rPr kumimoji="0" lang="de-CH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Älplerfest</a:t>
              </a: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Zug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7188" algn="l"/>
                </a:tabLst>
                <a:defRPr/>
              </a:pP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	</a:t>
              </a:r>
              <a:r>
                <a:rPr kumimoji="0" lang="de-CH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Andermatt</a:t>
              </a: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-Sedrun Arena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7188" algn="l"/>
                </a:tabLst>
                <a:defRPr/>
              </a:pPr>
              <a:r>
                <a:rPr kumimoji="0" lang="de-CH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	Luzerner Fasnacht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endParaRPr kumimoji="0" lang="de-C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F1FC727D-1C00-43F6-9DAA-06B3A9BDE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040" y="4099938"/>
              <a:ext cx="241134" cy="338041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4D57DCC-B844-4114-A4AE-68BC42814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47557" y="4489532"/>
              <a:ext cx="392463" cy="126600"/>
            </a:xfrm>
            <a:prstGeom prst="rect">
              <a:avLst/>
            </a:prstGeom>
          </p:spPr>
        </p:pic>
      </p:grpSp>
      <p:sp>
        <p:nvSpPr>
          <p:cNvPr id="62" name="Ellipse 61">
            <a:extLst>
              <a:ext uri="{FF2B5EF4-FFF2-40B4-BE49-F238E27FC236}">
                <a16:creationId xmlns:a16="http://schemas.microsoft.com/office/drawing/2014/main" id="{A4B877E2-9D32-4CFF-983C-F5905E2F9C4A}"/>
              </a:ext>
            </a:extLst>
          </p:cNvPr>
          <p:cNvSpPr/>
          <p:nvPr/>
        </p:nvSpPr>
        <p:spPr>
          <a:xfrm>
            <a:off x="3155210" y="4437807"/>
            <a:ext cx="527374" cy="527374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96B24D93-5025-40D0-B205-A80164EC7234}"/>
              </a:ext>
            </a:extLst>
          </p:cNvPr>
          <p:cNvSpPr/>
          <p:nvPr/>
        </p:nvSpPr>
        <p:spPr>
          <a:xfrm>
            <a:off x="3266136" y="4554396"/>
            <a:ext cx="321238" cy="321238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1BC0DA4-A4B6-45D5-B2F9-10F601DD41DE}"/>
              </a:ext>
            </a:extLst>
          </p:cNvPr>
          <p:cNvSpPr/>
          <p:nvPr/>
        </p:nvSpPr>
        <p:spPr>
          <a:xfrm>
            <a:off x="3002449" y="3225521"/>
            <a:ext cx="527374" cy="527374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7C9AD12A-4081-4CD5-89D2-1001C999AD13}"/>
              </a:ext>
            </a:extLst>
          </p:cNvPr>
          <p:cNvSpPr/>
          <p:nvPr/>
        </p:nvSpPr>
        <p:spPr>
          <a:xfrm>
            <a:off x="3099073" y="3323996"/>
            <a:ext cx="321238" cy="321238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44FFE406-E6ED-4D31-841F-006B60B1A7A2}"/>
              </a:ext>
            </a:extLst>
          </p:cNvPr>
          <p:cNvCxnSpPr>
            <a:cxnSpLocks/>
          </p:cNvCxnSpPr>
          <p:nvPr/>
        </p:nvCxnSpPr>
        <p:spPr>
          <a:xfrm flipH="1">
            <a:off x="182903" y="5589993"/>
            <a:ext cx="150485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25A60174-FA99-4AAC-A787-49EB0603589C}"/>
              </a:ext>
            </a:extLst>
          </p:cNvPr>
          <p:cNvCxnSpPr>
            <a:cxnSpLocks/>
            <a:stCxn id="69" idx="4"/>
          </p:cNvCxnSpPr>
          <p:nvPr/>
        </p:nvCxnSpPr>
        <p:spPr>
          <a:xfrm>
            <a:off x="2454254" y="4127194"/>
            <a:ext cx="0" cy="1781474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42A43A73-7C0F-479E-A343-6E2E6209A0FA}"/>
              </a:ext>
            </a:extLst>
          </p:cNvPr>
          <p:cNvCxnSpPr>
            <a:cxnSpLocks/>
            <a:stCxn id="63" idx="6"/>
          </p:cNvCxnSpPr>
          <p:nvPr/>
        </p:nvCxnSpPr>
        <p:spPr>
          <a:xfrm>
            <a:off x="3587374" y="4715015"/>
            <a:ext cx="470276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2F9A28A1-0E85-437F-A32F-7A44FA548656}"/>
              </a:ext>
            </a:extLst>
          </p:cNvPr>
          <p:cNvCxnSpPr>
            <a:cxnSpLocks/>
          </p:cNvCxnSpPr>
          <p:nvPr/>
        </p:nvCxnSpPr>
        <p:spPr>
          <a:xfrm flipH="1">
            <a:off x="2938749" y="2971204"/>
            <a:ext cx="846298" cy="4329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e 97">
            <a:extLst>
              <a:ext uri="{FF2B5EF4-FFF2-40B4-BE49-F238E27FC236}">
                <a16:creationId xmlns:a16="http://schemas.microsoft.com/office/drawing/2014/main" id="{6245A9E8-30F5-429B-AD97-0D3B09D2BDB0}"/>
              </a:ext>
            </a:extLst>
          </p:cNvPr>
          <p:cNvSpPr/>
          <p:nvPr/>
        </p:nvSpPr>
        <p:spPr>
          <a:xfrm>
            <a:off x="4219888" y="1973263"/>
            <a:ext cx="527374" cy="527374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B724ED7F-E4B1-43BC-A49D-F9B3FCB1D945}"/>
              </a:ext>
            </a:extLst>
          </p:cNvPr>
          <p:cNvSpPr/>
          <p:nvPr/>
        </p:nvSpPr>
        <p:spPr>
          <a:xfrm>
            <a:off x="4318879" y="2080028"/>
            <a:ext cx="321238" cy="321238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01A7480F-90EF-446A-874E-AA7B821E4EFB}"/>
              </a:ext>
            </a:extLst>
          </p:cNvPr>
          <p:cNvSpPr txBox="1"/>
          <p:nvPr/>
        </p:nvSpPr>
        <p:spPr>
          <a:xfrm>
            <a:off x="271112" y="3491856"/>
            <a:ext cx="1724006" cy="884495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8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Fribourg</a:t>
            </a:r>
            <a:b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81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Moléson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81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Kerzerslauf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E439B9BB-2715-4937-A20C-48836617D91F}"/>
              </a:ext>
            </a:extLst>
          </p:cNvPr>
          <p:cNvCxnSpPr>
            <a:cxnSpLocks/>
          </p:cNvCxnSpPr>
          <p:nvPr/>
        </p:nvCxnSpPr>
        <p:spPr>
          <a:xfrm flipH="1">
            <a:off x="266860" y="3824618"/>
            <a:ext cx="182488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6F1D2F8-8E88-4196-867D-33569C012DBD}"/>
              </a:ext>
            </a:extLst>
          </p:cNvPr>
          <p:cNvCxnSpPr>
            <a:cxnSpLocks/>
            <a:stCxn id="71" idx="2"/>
          </p:cNvCxnSpPr>
          <p:nvPr/>
        </p:nvCxnSpPr>
        <p:spPr>
          <a:xfrm flipH="1" flipV="1">
            <a:off x="2091742" y="3477074"/>
            <a:ext cx="1007331" cy="7541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lipse 117">
            <a:extLst>
              <a:ext uri="{FF2B5EF4-FFF2-40B4-BE49-F238E27FC236}">
                <a16:creationId xmlns:a16="http://schemas.microsoft.com/office/drawing/2014/main" id="{28192614-8722-4091-A902-D28A8BA20E6A}"/>
              </a:ext>
            </a:extLst>
          </p:cNvPr>
          <p:cNvSpPr/>
          <p:nvPr/>
        </p:nvSpPr>
        <p:spPr>
          <a:xfrm>
            <a:off x="1425657" y="4408036"/>
            <a:ext cx="527374" cy="527374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C8C7EECC-0973-46E6-B415-1D7767D7474D}"/>
              </a:ext>
            </a:extLst>
          </p:cNvPr>
          <p:cNvSpPr/>
          <p:nvPr/>
        </p:nvSpPr>
        <p:spPr>
          <a:xfrm>
            <a:off x="1527142" y="4526230"/>
            <a:ext cx="321238" cy="321238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0" name="Gerader Verbinder 119">
            <a:extLst>
              <a:ext uri="{FF2B5EF4-FFF2-40B4-BE49-F238E27FC236}">
                <a16:creationId xmlns:a16="http://schemas.microsoft.com/office/drawing/2014/main" id="{52ED63AC-2E01-427D-9E58-A7F15136C921}"/>
              </a:ext>
            </a:extLst>
          </p:cNvPr>
          <p:cNvCxnSpPr>
            <a:cxnSpLocks/>
            <a:endCxn id="119" idx="4"/>
          </p:cNvCxnSpPr>
          <p:nvPr/>
        </p:nvCxnSpPr>
        <p:spPr>
          <a:xfrm flipV="1">
            <a:off x="1687761" y="4847468"/>
            <a:ext cx="0" cy="742525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>
            <a:extLst>
              <a:ext uri="{FF2B5EF4-FFF2-40B4-BE49-F238E27FC236}">
                <a16:creationId xmlns:a16="http://schemas.microsoft.com/office/drawing/2014/main" id="{11B836F9-F85C-4D25-BF8D-89A0383BED41}"/>
              </a:ext>
            </a:extLst>
          </p:cNvPr>
          <p:cNvSpPr/>
          <p:nvPr/>
        </p:nvSpPr>
        <p:spPr>
          <a:xfrm>
            <a:off x="5036515" y="1998973"/>
            <a:ext cx="321238" cy="321238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133F6E0E-ED25-4D8F-A2DE-6B74163AAE00}"/>
              </a:ext>
            </a:extLst>
          </p:cNvPr>
          <p:cNvCxnSpPr>
            <a:cxnSpLocks/>
          </p:cNvCxnSpPr>
          <p:nvPr/>
        </p:nvCxnSpPr>
        <p:spPr>
          <a:xfrm>
            <a:off x="2091742" y="3477074"/>
            <a:ext cx="0" cy="338213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E0ED6AB1-FAA3-414F-9BAE-6A8B479EB279}"/>
              </a:ext>
            </a:extLst>
          </p:cNvPr>
          <p:cNvCxnSpPr>
            <a:cxnSpLocks/>
          </p:cNvCxnSpPr>
          <p:nvPr/>
        </p:nvCxnSpPr>
        <p:spPr>
          <a:xfrm>
            <a:off x="2938749" y="2303550"/>
            <a:ext cx="0" cy="677993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5776A6C7-C7F1-4E34-8C64-9E989C27EA61}"/>
              </a:ext>
            </a:extLst>
          </p:cNvPr>
          <p:cNvCxnSpPr>
            <a:cxnSpLocks/>
          </p:cNvCxnSpPr>
          <p:nvPr/>
        </p:nvCxnSpPr>
        <p:spPr>
          <a:xfrm>
            <a:off x="4475923" y="1200600"/>
            <a:ext cx="0" cy="842145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32DCCEC6-3DD5-493B-B2E2-DDC9E8E940E8}"/>
              </a:ext>
            </a:extLst>
          </p:cNvPr>
          <p:cNvGrpSpPr/>
          <p:nvPr/>
        </p:nvGrpSpPr>
        <p:grpSpPr>
          <a:xfrm>
            <a:off x="2509102" y="5580887"/>
            <a:ext cx="2673297" cy="1135349"/>
            <a:chOff x="2094244" y="4685912"/>
            <a:chExt cx="2673297" cy="1135349"/>
          </a:xfrm>
        </p:grpSpPr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451063FA-A36A-420E-A76B-DE9D054D54B4}"/>
                </a:ext>
              </a:extLst>
            </p:cNvPr>
            <p:cNvSpPr txBox="1"/>
            <p:nvPr/>
          </p:nvSpPr>
          <p:spPr>
            <a:xfrm>
              <a:off x="2094244" y="4685912"/>
              <a:ext cx="2673297" cy="113534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108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Waadt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 </a:t>
              </a:r>
              <a:r>
                <a:rPr kumimoji="0" lang="de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Fêtes</a:t>
              </a: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des </a:t>
              </a:r>
              <a:r>
                <a:rPr kumimoji="0" lang="de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Vignerons</a:t>
              </a: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Vevey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 Montreux Jazz Festival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 Int. Olympisches Komitee</a:t>
              </a:r>
              <a:endPara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368CCD91-E002-429D-A571-7E5414E9D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772" y="5141019"/>
              <a:ext cx="462524" cy="134016"/>
            </a:xfrm>
            <a:prstGeom prst="rect">
              <a:avLst/>
            </a:prstGeom>
          </p:spPr>
        </p:pic>
        <p:pic>
          <p:nvPicPr>
            <p:cNvPr id="123" name="Grafik 122">
              <a:extLst>
                <a:ext uri="{FF2B5EF4-FFF2-40B4-BE49-F238E27FC236}">
                  <a16:creationId xmlns:a16="http://schemas.microsoft.com/office/drawing/2014/main" id="{FA682DD6-08F0-4DC6-BAB1-77C0ED7D8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666" y="5277525"/>
              <a:ext cx="339256" cy="222637"/>
            </a:xfrm>
            <a:prstGeom prst="rect">
              <a:avLst/>
            </a:prstGeom>
          </p:spPr>
        </p:pic>
      </p:grpSp>
      <p:cxnSp>
        <p:nvCxnSpPr>
          <p:cNvPr id="124" name="Gerader Verbinder 123">
            <a:extLst>
              <a:ext uri="{FF2B5EF4-FFF2-40B4-BE49-F238E27FC236}">
                <a16:creationId xmlns:a16="http://schemas.microsoft.com/office/drawing/2014/main" id="{8037C44E-A224-4C2A-A759-81B0B2977310}"/>
              </a:ext>
            </a:extLst>
          </p:cNvPr>
          <p:cNvCxnSpPr>
            <a:cxnSpLocks/>
          </p:cNvCxnSpPr>
          <p:nvPr/>
        </p:nvCxnSpPr>
        <p:spPr>
          <a:xfrm flipH="1">
            <a:off x="2444895" y="5908668"/>
            <a:ext cx="2737504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153CFDD3-54E9-4DB6-8F66-A94AF1F35B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2" y="3900664"/>
            <a:ext cx="270000" cy="216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B56AAFB-AFA6-4DB6-B43D-0B28B055965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23693"/>
          <a:stretch/>
        </p:blipFill>
        <p:spPr>
          <a:xfrm>
            <a:off x="298070" y="4147835"/>
            <a:ext cx="511499" cy="15023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E666B01-1991-4870-9CFD-D8AA7F583DC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7680"/>
          <a:stretch/>
        </p:blipFill>
        <p:spPr>
          <a:xfrm>
            <a:off x="261033" y="5946985"/>
            <a:ext cx="216000" cy="212912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7940AB27-52A1-41A5-84D7-5F38440D7916}"/>
              </a:ext>
            </a:extLst>
          </p:cNvPr>
          <p:cNvGrpSpPr/>
          <p:nvPr/>
        </p:nvGrpSpPr>
        <p:grpSpPr>
          <a:xfrm>
            <a:off x="3763642" y="4362425"/>
            <a:ext cx="1826822" cy="1005065"/>
            <a:chOff x="3697871" y="3870567"/>
            <a:chExt cx="1826822" cy="1005065"/>
          </a:xfrm>
        </p:grpSpPr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EE579EF5-948D-4621-A12E-780BFF767ED0}"/>
                </a:ext>
              </a:extLst>
            </p:cNvPr>
            <p:cNvSpPr txBox="1"/>
            <p:nvPr/>
          </p:nvSpPr>
          <p:spPr>
            <a:xfrm>
              <a:off x="3697871" y="3870567"/>
              <a:ext cx="1826822" cy="100506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108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Wallis</a:t>
              </a:r>
              <a:br>
                <a:rPr kumimoji="0" lang="de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endPara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266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Zermatt/Matterhorn</a:t>
              </a:r>
            </a:p>
            <a:p>
              <a:pPr marL="266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Eidg. Volksmusikfest </a:t>
              </a:r>
              <a:r>
                <a:rPr kumimoji="0" lang="de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Crans</a:t>
              </a: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-Montana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BEBE3B14-604A-4D22-96F4-3B7B8A9ED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368" y="4258672"/>
              <a:ext cx="307083" cy="245666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DF7D95D-CC65-4D34-B5FC-9F1958276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234" y="4556134"/>
              <a:ext cx="307083" cy="216000"/>
            </a:xfrm>
            <a:prstGeom prst="rect">
              <a:avLst/>
            </a:prstGeom>
          </p:spPr>
        </p:pic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FD98F275-A098-4BF8-B66D-CA7F85E9F1F3}"/>
              </a:ext>
            </a:extLst>
          </p:cNvPr>
          <p:cNvCxnSpPr>
            <a:cxnSpLocks/>
          </p:cNvCxnSpPr>
          <p:nvPr/>
        </p:nvCxnSpPr>
        <p:spPr>
          <a:xfrm flipH="1">
            <a:off x="3486083" y="4715610"/>
            <a:ext cx="2104381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1990EE0F-FB83-4F12-B256-37329A46DA21}"/>
              </a:ext>
            </a:extLst>
          </p:cNvPr>
          <p:cNvCxnSpPr>
            <a:cxnSpLocks/>
          </p:cNvCxnSpPr>
          <p:nvPr/>
        </p:nvCxnSpPr>
        <p:spPr>
          <a:xfrm flipH="1">
            <a:off x="5165601" y="2728266"/>
            <a:ext cx="3745131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r Verbinder 141">
            <a:extLst>
              <a:ext uri="{FF2B5EF4-FFF2-40B4-BE49-F238E27FC236}">
                <a16:creationId xmlns:a16="http://schemas.microsoft.com/office/drawing/2014/main" id="{FF108B43-E5BF-40F4-A351-C6886B04B0AB}"/>
              </a:ext>
            </a:extLst>
          </p:cNvPr>
          <p:cNvCxnSpPr>
            <a:cxnSpLocks/>
          </p:cNvCxnSpPr>
          <p:nvPr/>
        </p:nvCxnSpPr>
        <p:spPr>
          <a:xfrm flipH="1">
            <a:off x="5129310" y="4100307"/>
            <a:ext cx="378142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2E19B23A-7378-47E5-8F01-F12561767DAC}"/>
              </a:ext>
            </a:extLst>
          </p:cNvPr>
          <p:cNvCxnSpPr>
            <a:cxnSpLocks/>
          </p:cNvCxnSpPr>
          <p:nvPr/>
        </p:nvCxnSpPr>
        <p:spPr>
          <a:xfrm flipH="1">
            <a:off x="5946098" y="5464752"/>
            <a:ext cx="297203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7A8F6AD3-4378-406F-A5A6-A004C3697695}"/>
              </a:ext>
            </a:extLst>
          </p:cNvPr>
          <p:cNvGrpSpPr/>
          <p:nvPr/>
        </p:nvGrpSpPr>
        <p:grpSpPr>
          <a:xfrm>
            <a:off x="6546642" y="119293"/>
            <a:ext cx="2364092" cy="1052324"/>
            <a:chOff x="4511170" y="886484"/>
            <a:chExt cx="2364092" cy="1052324"/>
          </a:xfrm>
        </p:grpSpPr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4CF2F1AC-038B-440B-BDCA-CAF4BD0925DF}"/>
                </a:ext>
              </a:extLst>
            </p:cNvPr>
            <p:cNvSpPr txBox="1"/>
            <p:nvPr/>
          </p:nvSpPr>
          <p:spPr>
            <a:xfrm>
              <a:off x="4511170" y="886484"/>
              <a:ext cx="2364092" cy="105232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108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Aargau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44926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7675" algn="l"/>
                </a:tabLst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Eidg. Turnfest, Aarau </a:t>
              </a:r>
            </a:p>
            <a:p>
              <a:pPr marL="44926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Argovia</a:t>
              </a: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Fäscht</a:t>
              </a: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</a:t>
              </a:r>
              <a:r>
                <a:rPr kumimoji="0" lang="de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Birrfeld</a:t>
              </a:r>
              <a:endPara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44926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Bad </a:t>
              </a:r>
              <a:r>
                <a:rPr kumimoji="0" lang="de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Zurzach</a:t>
              </a:r>
              <a:endPara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CB2600D3-FE68-4172-BBC7-2FD450E08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615384" y="1308957"/>
              <a:ext cx="411501" cy="180000"/>
            </a:xfrm>
            <a:prstGeom prst="rect">
              <a:avLst/>
            </a:prstGeom>
          </p:spPr>
        </p:pic>
        <p:pic>
          <p:nvPicPr>
            <p:cNvPr id="131" name="Grafik 130">
              <a:extLst>
                <a:ext uri="{FF2B5EF4-FFF2-40B4-BE49-F238E27FC236}">
                  <a16:creationId xmlns:a16="http://schemas.microsoft.com/office/drawing/2014/main" id="{548BF1FF-2DC6-4389-9D47-392DE10E0D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72" b="21619"/>
            <a:stretch/>
          </p:blipFill>
          <p:spPr>
            <a:xfrm>
              <a:off x="4663815" y="1518700"/>
              <a:ext cx="314639" cy="180000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D7275CD2-2DC9-464C-B679-DA0FA6E44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819" y="1711463"/>
              <a:ext cx="410066" cy="154706"/>
            </a:xfrm>
            <a:prstGeom prst="rect">
              <a:avLst/>
            </a:prstGeom>
          </p:spPr>
        </p:pic>
      </p:grp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6FDC66E6-AFDF-473B-A129-E4B58AEE7B9B}"/>
              </a:ext>
            </a:extLst>
          </p:cNvPr>
          <p:cNvCxnSpPr>
            <a:cxnSpLocks/>
          </p:cNvCxnSpPr>
          <p:nvPr/>
        </p:nvCxnSpPr>
        <p:spPr>
          <a:xfrm flipH="1">
            <a:off x="6375975" y="433409"/>
            <a:ext cx="2534757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r Verbinder 116">
            <a:extLst>
              <a:ext uri="{FF2B5EF4-FFF2-40B4-BE49-F238E27FC236}">
                <a16:creationId xmlns:a16="http://schemas.microsoft.com/office/drawing/2014/main" id="{B6F02680-12E3-4BF7-BD03-8F74721141BD}"/>
              </a:ext>
            </a:extLst>
          </p:cNvPr>
          <p:cNvCxnSpPr>
            <a:cxnSpLocks/>
          </p:cNvCxnSpPr>
          <p:nvPr/>
        </p:nvCxnSpPr>
        <p:spPr>
          <a:xfrm flipH="1" flipV="1">
            <a:off x="4475924" y="1209491"/>
            <a:ext cx="1900050" cy="975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r Verbinder 128">
            <a:extLst>
              <a:ext uri="{FF2B5EF4-FFF2-40B4-BE49-F238E27FC236}">
                <a16:creationId xmlns:a16="http://schemas.microsoft.com/office/drawing/2014/main" id="{B5CD3406-807D-4412-8AA5-5409DF09460C}"/>
              </a:ext>
            </a:extLst>
          </p:cNvPr>
          <p:cNvCxnSpPr>
            <a:cxnSpLocks/>
          </p:cNvCxnSpPr>
          <p:nvPr/>
        </p:nvCxnSpPr>
        <p:spPr>
          <a:xfrm>
            <a:off x="6375974" y="433409"/>
            <a:ext cx="0" cy="781209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Foliennummernplatzhalter 3">
            <a:extLst>
              <a:ext uri="{FF2B5EF4-FFF2-40B4-BE49-F238E27FC236}">
                <a16:creationId xmlns:a16="http://schemas.microsoft.com/office/drawing/2014/main" id="{ED5D0DEB-6B2F-4ACE-AC59-16DBEFB37D3A}"/>
              </a:ext>
            </a:extLst>
          </p:cNvPr>
          <p:cNvSpPr txBox="1">
            <a:spLocks/>
          </p:cNvSpPr>
          <p:nvPr/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6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15662-413A-4888-B9BC-797CDE14544F}" type="slidenum">
              <a:rPr kumimoji="0" lang="de-CH" sz="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sz="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BED57C6-944E-4477-B322-43E631DF8009}"/>
              </a:ext>
            </a:extLst>
          </p:cNvPr>
          <p:cNvGrpSpPr/>
          <p:nvPr/>
        </p:nvGrpSpPr>
        <p:grpSpPr>
          <a:xfrm>
            <a:off x="6530102" y="1248163"/>
            <a:ext cx="2380632" cy="1055387"/>
            <a:chOff x="6506135" y="1248163"/>
            <a:chExt cx="2380632" cy="1055387"/>
          </a:xfrm>
        </p:grpSpPr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C7C93041-4452-4E51-B537-AD5ECE503341}"/>
                </a:ext>
              </a:extLst>
            </p:cNvPr>
            <p:cNvSpPr txBox="1"/>
            <p:nvPr/>
          </p:nvSpPr>
          <p:spPr>
            <a:xfrm>
              <a:off x="6596917" y="1248163"/>
              <a:ext cx="2289848" cy="105538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108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Ostschweiz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Gymnaestrada, Dornbirn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OLMA, St. Gallen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</a:t>
              </a:r>
              <a:r>
                <a:rPr kumimoji="0" lang="de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Heidiland</a:t>
              </a:r>
              <a:endPara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E17F1331-0341-4EF9-B6EE-BD97750491AC}"/>
                </a:ext>
              </a:extLst>
            </p:cNvPr>
            <p:cNvCxnSpPr>
              <a:cxnSpLocks/>
            </p:cNvCxnSpPr>
            <p:nvPr/>
          </p:nvCxnSpPr>
          <p:spPr>
            <a:xfrm>
              <a:off x="6506135" y="1561931"/>
              <a:ext cx="0" cy="340953"/>
            </a:xfrm>
            <a:prstGeom prst="lin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6A0EB0F4-5A3E-4899-A58E-A64CEACB7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688886" y="2071322"/>
              <a:ext cx="369200" cy="95647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E4AE9EFB-D98E-43C1-A4BE-FA6F4816D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688886" y="1875087"/>
              <a:ext cx="357922" cy="119307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B7A94286-9F00-4A90-8875-E783E7D86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72" t="32215" r="25059" b="29271"/>
            <a:stretch/>
          </p:blipFill>
          <p:spPr>
            <a:xfrm>
              <a:off x="6694069" y="1694673"/>
              <a:ext cx="359464" cy="128783"/>
            </a:xfrm>
            <a:prstGeom prst="rect">
              <a:avLst/>
            </a:prstGeom>
          </p:spPr>
        </p:pic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98AC5A45-AC42-42CA-B28C-515A922B70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135" y="1567829"/>
              <a:ext cx="2380632" cy="0"/>
            </a:xfrm>
            <a:prstGeom prst="lin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59320AB0-5C7D-4BB5-8C94-F4CE1BD4D05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3" y="6200924"/>
            <a:ext cx="253884" cy="216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063BC7-4C15-492E-9043-0366067686D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73" y="6395137"/>
            <a:ext cx="470368" cy="216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7A047CB-4F82-41A6-B634-AC72B2EBC47F}"/>
              </a:ext>
            </a:extLst>
          </p:cNvPr>
          <p:cNvGrpSpPr/>
          <p:nvPr/>
        </p:nvGrpSpPr>
        <p:grpSpPr>
          <a:xfrm>
            <a:off x="266860" y="1963366"/>
            <a:ext cx="2592292" cy="1171499"/>
            <a:chOff x="266860" y="1918916"/>
            <a:chExt cx="2592292" cy="1171499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68E740A5-4EFE-4F4B-BC64-B7FDE0274E7C}"/>
                </a:ext>
              </a:extLst>
            </p:cNvPr>
            <p:cNvGrpSpPr/>
            <p:nvPr/>
          </p:nvGrpSpPr>
          <p:grpSpPr>
            <a:xfrm>
              <a:off x="266860" y="1918916"/>
              <a:ext cx="2592292" cy="1171499"/>
              <a:chOff x="278770" y="2255541"/>
              <a:chExt cx="2592292" cy="1171499"/>
            </a:xfrm>
          </p:grpSpPr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7CECC037-4E80-4C8B-8916-C7304E41319C}"/>
                  </a:ext>
                </a:extLst>
              </p:cNvPr>
              <p:cNvSpPr txBox="1"/>
              <p:nvPr/>
            </p:nvSpPr>
            <p:spPr>
              <a:xfrm>
                <a:off x="278770" y="2255541"/>
                <a:ext cx="2592292" cy="1171499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08000" tIns="36000" rIns="36000" bIns="3600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Bern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         Swiss E-Prix – Formel E</a:t>
                </a:r>
                <a:br>
                  <a:rPr kumimoji="0" lang="de-CH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</a:br>
                <a:r>
                  <a:rPr kumimoji="0" lang="de-CH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         Autorennen, Bern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         Schweizer Frauenlauf, Bern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         Berner Oberland</a:t>
                </a:r>
              </a:p>
            </p:txBody>
          </p:sp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22ED9785-8C72-4924-8DEC-23DF385E16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247" b="15436"/>
              <a:stretch/>
            </p:blipFill>
            <p:spPr>
              <a:xfrm>
                <a:off x="485095" y="2698730"/>
                <a:ext cx="252756" cy="312849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068F3C6F-2C16-4A2D-88B6-030820846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88" y="3081162"/>
                <a:ext cx="444558" cy="125032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62B0B75-7569-475D-8CFC-4DABB6DFE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22" y="2949084"/>
              <a:ext cx="502680" cy="98708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EC63A31-74E6-4353-8875-778CFD8885B0}"/>
              </a:ext>
            </a:extLst>
          </p:cNvPr>
          <p:cNvGrpSpPr/>
          <p:nvPr/>
        </p:nvGrpSpPr>
        <p:grpSpPr>
          <a:xfrm>
            <a:off x="1056569" y="877464"/>
            <a:ext cx="1960293" cy="997716"/>
            <a:chOff x="280485" y="877464"/>
            <a:chExt cx="1960293" cy="997716"/>
          </a:xfrm>
        </p:grpSpPr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634ABAAC-5C07-43E4-BDB7-A7EDDCDD461B}"/>
                </a:ext>
              </a:extLst>
            </p:cNvPr>
            <p:cNvSpPr txBox="1"/>
            <p:nvPr/>
          </p:nvSpPr>
          <p:spPr>
            <a:xfrm>
              <a:off x="280485" y="877464"/>
              <a:ext cx="1960293" cy="99771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108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Nordwestschweiz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44767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Basler Fasnacht</a:t>
              </a:r>
            </a:p>
            <a:p>
              <a:pPr marL="44767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EM-</a:t>
              </a:r>
              <a:r>
                <a:rPr kumimoji="0" lang="de-CH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Quali</a:t>
              </a: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SUI–DEN</a:t>
              </a:r>
            </a:p>
            <a:p>
              <a:pPr marL="44767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Smart City Wolf</a:t>
              </a: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51FAD84-34B2-4AB8-9AED-20631E213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80" y="1500435"/>
              <a:ext cx="259882" cy="176941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0163F035-CBE2-44D1-9F08-AFE1B6E8E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29" y="1706151"/>
              <a:ext cx="502610" cy="139655"/>
            </a:xfrm>
            <a:prstGeom prst="rect">
              <a:avLst/>
            </a:prstGeom>
          </p:spPr>
        </p:pic>
      </p:grp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620FC73A-14F3-4397-81E9-B2375B30AD05}"/>
              </a:ext>
            </a:extLst>
          </p:cNvPr>
          <p:cNvCxnSpPr>
            <a:cxnSpLocks/>
          </p:cNvCxnSpPr>
          <p:nvPr/>
        </p:nvCxnSpPr>
        <p:spPr>
          <a:xfrm flipH="1">
            <a:off x="266860" y="2304561"/>
            <a:ext cx="2671889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92190C38-5D79-47F3-9821-A71545420697}"/>
              </a:ext>
            </a:extLst>
          </p:cNvPr>
          <p:cNvCxnSpPr>
            <a:cxnSpLocks/>
          </p:cNvCxnSpPr>
          <p:nvPr/>
        </p:nvCxnSpPr>
        <p:spPr>
          <a:xfrm flipH="1" flipV="1">
            <a:off x="1056569" y="1248903"/>
            <a:ext cx="2872846" cy="1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feld 121">
            <a:extLst>
              <a:ext uri="{FF2B5EF4-FFF2-40B4-BE49-F238E27FC236}">
                <a16:creationId xmlns:a16="http://schemas.microsoft.com/office/drawing/2014/main" id="{D507D07E-B870-4FC3-8BF6-36C93692B21D}"/>
              </a:ext>
            </a:extLst>
          </p:cNvPr>
          <p:cNvSpPr txBox="1"/>
          <p:nvPr/>
        </p:nvSpPr>
        <p:spPr>
          <a:xfrm>
            <a:off x="6419433" y="6606984"/>
            <a:ext cx="2184850" cy="145656"/>
          </a:xfrm>
          <a:prstGeom prst="rect">
            <a:avLst/>
          </a:prstGeom>
          <a:noFill/>
        </p:spPr>
        <p:txBody>
          <a:bodyPr wrap="none" lIns="36000" tIns="36000" rIns="36000" bIns="36000" rtlCol="0" anchor="ctr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TAK </a:t>
            </a:r>
            <a:r>
              <a:rPr kumimoji="0" lang="de-CH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Griesalp</a:t>
            </a: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 SBB | CEO-Office | 11./12.01.2019</a:t>
            </a:r>
          </a:p>
        </p:txBody>
      </p:sp>
    </p:spTree>
    <p:extLst>
      <p:ext uri="{BB962C8B-B14F-4D97-AF65-F5344CB8AC3E}">
        <p14:creationId xmlns:p14="http://schemas.microsoft.com/office/powerpoint/2010/main" val="6051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4" grpId="0" animBg="1"/>
      <p:bldP spid="75" grpId="0" animBg="1"/>
      <p:bldP spid="77" grpId="0" animBg="1"/>
      <p:bldP spid="79" grpId="0" animBg="1"/>
      <p:bldP spid="108" grpId="0" animBg="1"/>
      <p:bldP spid="109" grpId="0" animBg="1"/>
      <p:bldP spid="59" grpId="0" animBg="1"/>
      <p:bldP spid="62" grpId="0" animBg="1"/>
      <p:bldP spid="63" grpId="0" animBg="1"/>
      <p:bldP spid="64" grpId="0" animBg="1"/>
      <p:bldP spid="71" grpId="0" animBg="1"/>
      <p:bldP spid="98" grpId="0" animBg="1"/>
      <p:bldP spid="100" grpId="0" animBg="1"/>
      <p:bldP spid="106" grpId="0" animBg="1"/>
      <p:bldP spid="118" grpId="0" animBg="1"/>
      <p:bldP spid="119" grpId="0" animBg="1"/>
      <p:bldP spid="9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SBB100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GeXbwYSESzzX.Uaq6sk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BiAwN.60ybHBfWIBLfm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q08TLv1UWEx3F7VMwvi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oZgP0mPEGz3TpfVlCuh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IvjoAmRkCz0nqlfB2m0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rFuM8QC0mzKjtASxeJ_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tX7FefRU6zMKLv3T6R.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dkA7bOCEWo.cZaAYJDn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skSn.vQUCXJcZCRXoSf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GeXbwYSESzzX.Uaq6sk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BiAwN.60ybHBfWIBLfm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q08TLv1UWEx3F7VMwvi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oZgP0mPEGz3TpfVlCuh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IvjoAmRkCz0nqlfB2m0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rFuM8QC0mzKjtASxeJ_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tX7FefRU6zMKLv3T6R.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dkA7bOCEWo.cZaAYJD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skSn.vQUCXJcZCRXoS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2.xml><?xml version="1.0" encoding="utf-8"?>
<a:theme xmlns:a="http://schemas.openxmlformats.org/drawingml/2006/main" name="2_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3.xml><?xml version="1.0" encoding="utf-8"?>
<a:theme xmlns:a="http://schemas.openxmlformats.org/drawingml/2006/main" name="1_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4.xml><?xml version="1.0" encoding="utf-8"?>
<a:theme xmlns:a="http://schemas.openxmlformats.org/drawingml/2006/main" name="4_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5.xml><?xml version="1.0" encoding="utf-8"?>
<a:theme xmlns:a="http://schemas.openxmlformats.org/drawingml/2006/main" name="5_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6.xml><?xml version="1.0" encoding="utf-8"?>
<a:theme xmlns:a="http://schemas.openxmlformats.org/drawingml/2006/main" name="6_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c1ee6c-336c-486c-8945-a17a01fc30cb">
      <UserInfo>
        <DisplayName>Wälchli Urs (K-UE)</DisplayName>
        <AccountId>83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4617FB0ED73447AF7303853B882B7E" ma:contentTypeVersion="8" ma:contentTypeDescription="Ein neues Dokument erstellen." ma:contentTypeScope="" ma:versionID="53d6b3259bc4ab3150c98d2792185ec1">
  <xsd:schema xmlns:xsd="http://www.w3.org/2001/XMLSchema" xmlns:xs="http://www.w3.org/2001/XMLSchema" xmlns:p="http://schemas.microsoft.com/office/2006/metadata/properties" xmlns:ns2="e668ce90-f158-4570-b9a2-2adf053a94c2" xmlns:ns3="e4c1ee6c-336c-486c-8945-a17a01fc30cb" targetNamespace="http://schemas.microsoft.com/office/2006/metadata/properties" ma:root="true" ma:fieldsID="2e3830d38d0583079df93570e115fb7d" ns2:_="" ns3:_="">
    <xsd:import namespace="e668ce90-f158-4570-b9a2-2adf053a94c2"/>
    <xsd:import namespace="e4c1ee6c-336c-486c-8945-a17a01fc30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8ce90-f158-4570-b9a2-2adf053a9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ee6c-336c-486c-8945-a17a01fc30c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15CCDB-9A50-414F-ABB8-62FE8193C36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668ce90-f158-4570-b9a2-2adf053a94c2"/>
    <ds:schemaRef ds:uri="e4c1ee6c-336c-486c-8945-a17a01fc30c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2426E9-9235-4BC1-8908-58BBD196A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68ce90-f158-4570-b9a2-2adf053a94c2"/>
    <ds:schemaRef ds:uri="e4c1ee6c-336c-486c-8945-a17a01fc30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DC36DD-DEFE-479A-B528-56331AAEF3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305</Words>
  <Application>Microsoft Office PowerPoint</Application>
  <PresentationFormat>Bildschirmpräsentation (4:3)</PresentationFormat>
  <Paragraphs>151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7" baseType="lpstr">
      <vt:lpstr>Arial</vt:lpstr>
      <vt:lpstr>Calibri</vt:lpstr>
      <vt:lpstr>SBB Light</vt:lpstr>
      <vt:lpstr>Symbol</vt:lpstr>
      <vt:lpstr>Wingdings 3</vt:lpstr>
      <vt:lpstr>Vorlage_SBB</vt:lpstr>
      <vt:lpstr>2_Vorlage_SBB</vt:lpstr>
      <vt:lpstr>1_Vorlage_SBB</vt:lpstr>
      <vt:lpstr>4_Vorlage_SBB</vt:lpstr>
      <vt:lpstr>5_Vorlage_SBB</vt:lpstr>
      <vt:lpstr>6_Vorlage_SBB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SBB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Danzeisen Nicole (K-KOM-MF-CID)</dc:creator>
  <cp:lastModifiedBy>Affolter Nils (KOM-IGK-NEW-MES)</cp:lastModifiedBy>
  <cp:revision>216</cp:revision>
  <cp:lastPrinted>2019-01-09T11:50:40Z</cp:lastPrinted>
  <dcterms:created xsi:type="dcterms:W3CDTF">2017-03-22T09:11:37Z</dcterms:created>
  <dcterms:modified xsi:type="dcterms:W3CDTF">2019-01-16T13:56:53Z</dcterms:modified>
  <cp:contentStatus>1;#In Arbeit|5da52893-878e-4f16-8c0f-6f1d371a87cc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fidentiality">
    <vt:lpwstr>2;#Intern|62a0be02-f36a-4921-b808-50c565cb6ae4</vt:lpwstr>
  </property>
  <property fmtid="{D5CDD505-2E9C-101B-9397-08002B2CF9AE}" pid="3" name="ContentTypeId">
    <vt:lpwstr>0x010100F74617FB0ED73447AF7303853B882B7E</vt:lpwstr>
  </property>
  <property fmtid="{D5CDD505-2E9C-101B-9397-08002B2CF9AE}" pid="4" name="Status">
    <vt:lpwstr>1;#In Arbeit|5da52893-878e-4f16-8c0f-6f1d371a87cc</vt:lpwstr>
  </property>
  <property fmtid="{D5CDD505-2E9C-101B-9397-08002B2CF9AE}" pid="5" name="_dlc_DocIdItemGuid">
    <vt:lpwstr>46634a81-55d1-454f-a7d0-c14af4ba0340</vt:lpwstr>
  </property>
  <property fmtid="{D5CDD505-2E9C-101B-9397-08002B2CF9AE}" pid="6" name="TmpVertraulichkeit">
    <vt:lpwstr/>
  </property>
  <property fmtid="{D5CDD505-2E9C-101B-9397-08002B2CF9AE}" pid="7" name="TmpStatus">
    <vt:lpwstr/>
  </property>
  <property fmtid="{D5CDD505-2E9C-101B-9397-08002B2CF9AE}" pid="8" name="DateSHPTitle">
    <vt:lpwstr>1/16/2019 2:56:52 PM</vt:lpwstr>
  </property>
  <property fmtid="{D5CDD505-2E9C-101B-9397-08002B2CF9AE}" pid="9" name="AuthorIds_UIVersion_3584">
    <vt:lpwstr>214</vt:lpwstr>
  </property>
</Properties>
</file>